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5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196.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6.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72.png" ContentType="image/png"/>
  <Override PartName="/ppt/media/image177.png" ContentType="image/png"/>
  <Override PartName="/ppt/media/image171.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217.png" ContentType="image/png"/>
  <Override PartName="/ppt/media/image149.png" ContentType="image/png"/>
  <Override PartName="/ppt/media/image214.png" ContentType="image/png"/>
  <Override PartName="/ppt/media/image147.png" ContentType="image/png"/>
  <Override PartName="/ppt/media/image145.png" ContentType="image/png"/>
  <Override PartName="/ppt/media/image144.png" ContentType="image/png"/>
  <Override PartName="/ppt/media/image167.png" ContentType="image/png"/>
  <Override PartName="/ppt/media/image142.png" ContentType="image/png"/>
  <Override PartName="/ppt/media/image215.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27.png" ContentType="image/png"/>
  <Override PartName="/ppt/media/image113.png" ContentType="image/png"/>
  <Override PartName="/ppt/media/image125.png" ContentType="image/png"/>
  <Override PartName="/ppt/media/image203.png" ContentType="image/png"/>
  <Override PartName="/ppt/media/image187.png" ContentType="image/png"/>
  <Override PartName="/ppt/media/image182.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206.png" ContentType="image/png"/>
  <Override PartName="/ppt/media/image155.png" ContentType="image/png"/>
  <Override PartName="/ppt/media/image82.png" ContentType="image/png"/>
  <Override PartName="/ppt/media/image81.png" ContentType="image/png"/>
  <Override PartName="/ppt/media/image193.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66.png" ContentType="image/png"/>
  <Override PartName="/ppt/media/image115.png" ContentType="image/png"/>
  <Override PartName="/ppt/media/image212.png" ContentType="image/png"/>
  <Override PartName="/ppt/media/image122.png" ContentType="image/png"/>
  <Override PartName="/ppt/media/image65.png" ContentType="image/png"/>
  <Override PartName="/ppt/media/image72.png" ContentType="image/png"/>
  <Override PartName="/ppt/media/image63.png" ContentType="image/png"/>
  <Override PartName="/ppt/media/image218.png" ContentType="image/png"/>
  <Override PartName="/ppt/media/image197.png" ContentType="image/png"/>
  <Override PartName="/ppt/media/image62.png" ContentType="image/png"/>
  <Override PartName="/ppt/media/image60.png" ContentType="image/png"/>
  <Override PartName="/ppt/media/image59.png" ContentType="image/png"/>
  <Override PartName="/ppt/media/image198.png" ContentType="image/png"/>
  <Override PartName="/ppt/media/image78.png" ContentType="image/png"/>
  <Override PartName="/ppt/media/image221.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201.png" ContentType="image/png"/>
  <Override PartName="/ppt/media/image52.png" ContentType="image/png"/>
  <Override PartName="/ppt/media/image86.png" ContentType="image/png"/>
  <Override PartName="/ppt/media/image136.png" ContentType="image/png"/>
  <Override PartName="/ppt/media/image56.png" ContentType="image/png"/>
  <Override PartName="/ppt/media/image184.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181.png" ContentType="image/png"/>
  <Override PartName="/ppt/media/image17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220.png" ContentType="image/png"/>
  <Override PartName="/ppt/media/image42.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195.png" ContentType="image/png"/>
  <Override PartName="/ppt/media/image108.png" ContentType="image/png"/>
  <Override PartName="/ppt/media/image170.png" ContentType="image/png"/>
  <Override PartName="/ppt/media/image41.jpeg" ContentType="image/jpeg"/>
  <Override PartName="/ppt/media/image24.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207.png" ContentType="image/png"/>
  <Override PartName="/ppt/media/image13.png" ContentType="image/png"/>
  <Override PartName="/ppt/media/image21.jpeg" ContentType="image/jpeg"/>
  <Override PartName="/ppt/media/image200.png" ContentType="image/png"/>
  <Override PartName="/ppt/media/image166.png" ContentType="image/pn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40.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189.png" ContentType="image/png"/>
  <Override PartName="/ppt/media/image5.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64"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65"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66"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67" name="PlaceHolder 5"/>
          <p:cNvSpPr>
            <a:spLocks noGrp="1"/>
          </p:cNvSpPr>
          <p:nvPr>
            <p:ph type="sldNum"/>
          </p:nvPr>
        </p:nvSpPr>
        <p:spPr>
          <a:xfrm>
            <a:off x="4399200" y="9555480"/>
            <a:ext cx="3372840" cy="502560"/>
          </a:xfrm>
          <a:prstGeom prst="rect">
            <a:avLst/>
          </a:prstGeom>
        </p:spPr>
        <p:txBody>
          <a:bodyPr lIns="0" rIns="0" tIns="0" bIns="0" anchor="b"/>
          <a:p>
            <a:pPr algn="r"/>
            <a:fld id="{F194C587-9754-4F4B-9CFB-57414DA16950}"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7"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mj-lt"/>
              <a:buAutoNum type="arabicPeriod"/>
            </a:pPr>
            <a:r>
              <a:rPr lang="en-US" sz="1200">
                <a:solidFill>
                  <a:srgbClr val="000000"/>
                </a:solidFill>
                <a:latin typeface="+mn-lt"/>
                <a:ea typeface="+mn-ea"/>
              </a:rPr>
              <a:t>En esta imagen podemos darnos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y esto a su vez involucran distintos departamentos lo que nos lleva a perder mucho tiempo.</a:t>
            </a:r>
            <a:endParaRPr/>
          </a:p>
          <a:p>
            <a:pPr lvl="1">
              <a:lnSpc>
                <a:spcPct val="100000"/>
              </a:lnSpc>
              <a:buFont typeface="Arial"/>
              <a:buChar char="•"/>
            </a:pPr>
            <a:r>
              <a:rPr lang="en-US" sz="1200">
                <a:solidFill>
                  <a:srgbClr val="000000"/>
                </a:solidFill>
                <a:latin typeface="+mn-lt"/>
                <a:ea typeface="+mn-ea"/>
              </a:rPr>
              <a:t>Como ejemplo podemos hablar de la construcción de un simple informe. </a:t>
            </a:r>
            <a:endParaRPr/>
          </a:p>
          <a:p>
            <a:pPr>
              <a:lnSpc>
                <a:spcPct val="100000"/>
              </a:lnSpc>
            </a:pPr>
            <a:r>
              <a:rPr lang="en-US" sz="1200">
                <a:solidFill>
                  <a:srgbClr val="000000"/>
                </a:solidFill>
                <a:latin typeface="+mn-lt"/>
                <a:ea typeface="+mn-ea"/>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endParaRPr/>
          </a:p>
          <a:p>
            <a:pPr>
              <a:lnSpc>
                <a:spcPct val="100000"/>
              </a:lnSpc>
            </a:pPr>
            <a:r>
              <a:rPr lang="en-US" sz="1200">
                <a:solidFill>
                  <a:srgbClr val="000000"/>
                </a:solidFill>
                <a:latin typeface="+mn-lt"/>
                <a:ea typeface="+mn-ea"/>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105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711CF77C-B038-4597-AF46-E55CE16CD124}"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9"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En esta imagen podemos ver los 4 tipos de análisis dentro de BI, </a:t>
            </a:r>
            <a:endParaRPr/>
          </a:p>
          <a:p>
            <a:r>
              <a:rPr lang="en-US" sz="1200">
                <a:solidFill>
                  <a:srgbClr val="000000"/>
                </a:solidFill>
                <a:latin typeface="+mn-lt"/>
                <a:ea typeface="+mn-ea"/>
              </a:rPr>
              <a:t>El análisis descriptivo, el análisis de diagnostico, el predictivo y el prescriptivo</a:t>
            </a:r>
            <a:endParaRPr/>
          </a:p>
          <a:p>
            <a:pPr>
              <a:lnSpc>
                <a:spcPct val="100000"/>
              </a:lnSpc>
              <a:buFont typeface="+mj-lt"/>
              <a:buAutoNum type="arabicPeriod"/>
            </a:pPr>
            <a:r>
              <a:rPr lang="en-US" sz="1200">
                <a:solidFill>
                  <a:srgbClr val="000000"/>
                </a:solidFill>
                <a:latin typeface="+mn-lt"/>
                <a:ea typeface="+mn-ea"/>
              </a:rPr>
              <a:t>El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Mencionamos mas arriba la palabra “navegar más entre los datos”, que significa esto? es nada más es que dotar a nuestro análisis con datos de mayor granularidad o sea detallarlos más, inclusive podríamos agregar mas datos.</a:t>
            </a: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p:txBody>
      </p:sp>
      <p:sp>
        <p:nvSpPr>
          <p:cNvPr id="106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1FE51B0-BE67-4B67-9C56-76DE6ED0CBF6}"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1"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https://www.gartner.com/doc/2560415/gartner-evaluates-vendors-markets-magic</a:t>
            </a:r>
            <a:endParaRPr/>
          </a:p>
          <a:p>
            <a:endParaRPr/>
          </a:p>
          <a:p>
            <a:pPr>
              <a:lnSpc>
                <a:spcPct val="100000"/>
              </a:lnSpc>
            </a:pPr>
            <a:r>
              <a:rPr lang="en-US" sz="1200">
                <a:solidFill>
                  <a:srgbClr val="000000"/>
                </a:solidFill>
                <a:latin typeface="+mn-lt"/>
                <a:ea typeface="+mn-ea"/>
              </a:rPr>
              <a:t>En esta sección explicamos el cuadrante mágico de Gartner, el cual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Como he dicho el cuadrante mágico fue creado por Gartner y quién es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tecnología de la información, con sede en Estados Unidos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Para qué Gartner utiliza el cuadrante mágico?</a:t>
            </a: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endParaRPr/>
          </a:p>
          <a:p>
            <a:pPr>
              <a:lnSpc>
                <a:spcPct val="100000"/>
              </a:lnSpc>
            </a:pPr>
            <a:r>
              <a:rPr lang="en-US" sz="1200">
                <a:solidFill>
                  <a:srgbClr val="000000"/>
                </a:solidFill>
                <a:latin typeface="+mn-lt"/>
                <a:ea typeface="+mn-ea"/>
              </a:rPr>
              <a:t>Sus 4 cuadrantes se conocen por los sgtes. Nombres: </a:t>
            </a:r>
            <a:endParaRPr/>
          </a:p>
          <a:p>
            <a:pPr>
              <a:lnSpc>
                <a:spcPct val="100000"/>
              </a:lnSpc>
            </a:pP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Integridad de la visión y Capacidad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106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583BAEE-9525-4553-AFD0-0B853E959CDD}"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i="1" lang="en-US" sz="1200">
                <a:solidFill>
                  <a:srgbClr val="000000"/>
                </a:solidFill>
                <a:latin typeface="+mn-lt"/>
                <a:ea typeface="+mn-ea"/>
              </a:rPr>
              <a:t>Integridad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r>
              <a:rPr lang="en-US" sz="1200">
                <a:solidFill>
                  <a:srgbClr val="000000"/>
                </a:solidFill>
                <a:latin typeface="+mn-lt"/>
                <a:ea typeface="+mn-ea"/>
              </a:rPr>
              <a:t>Es la capacidad de anticiparse y adaptarse a las necesidades del mercado, por ejemplo: características de un producto en específico que posee un proveedor y que obligue a los demás a reaccionar para mantenerse al ritmo, un ejemplo de esto podría ser Snapchat y Facebook.</a:t>
            </a:r>
            <a:endParaRPr/>
          </a:p>
          <a:p>
            <a:pPr>
              <a:lnSpc>
                <a:spcPct val="100000"/>
              </a:lnSpc>
            </a:pPr>
            <a:endParaRPr/>
          </a:p>
          <a:p>
            <a:pPr>
              <a:lnSpc>
                <a:spcPct val="100000"/>
              </a:lnSpc>
            </a:pPr>
            <a:r>
              <a:rPr lang="en-US" sz="1200">
                <a:solidFill>
                  <a:srgbClr val="000000"/>
                </a:solidFill>
                <a:latin typeface="+mn-lt"/>
                <a:ea typeface="+mn-ea"/>
              </a:rPr>
              <a:t>Existen varias maneras de medir la integridad de la visión, una de ellas 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106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46812204-28FE-464A-9EE2-AD1D084801C4}"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i="1" lang="en-US" sz="1200">
                <a:solidFill>
                  <a:srgbClr val="000000"/>
                </a:solidFill>
                <a:latin typeface="+mn-lt"/>
                <a:ea typeface="+mn-ea"/>
              </a:rPr>
              <a:t>Qué es la capacidad para Ejecutar o el eje Y?</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Uno puede tener muchas ideas pero al final nunca las aplica o las aplica con poca eficiencia.</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de una empresa.</a:t>
            </a:r>
            <a:endParaRPr/>
          </a:p>
          <a:p>
            <a:pPr>
              <a:lnSpc>
                <a:spcPct val="100000"/>
              </a:lnSpc>
            </a:pPr>
            <a:endParaRPr/>
          </a:p>
          <a:p>
            <a:pPr>
              <a:lnSpc>
                <a:spcPct val="100000"/>
              </a:lnSpc>
            </a:pPr>
            <a:r>
              <a:rPr lang="en-US" sz="1200">
                <a:solidFill>
                  <a:srgbClr val="000000"/>
                </a:solidFill>
                <a:latin typeface="+mn-lt"/>
                <a:ea typeface="+mn-ea"/>
              </a:rPr>
              <a:t>Una de ellas por ejemplo es que los productos o servicios básicos ofrecidos por la misma deben ser lo suficientemente buenos para competir y satisfacer las necesidades del mercado.</a:t>
            </a:r>
            <a:endParaRPr/>
          </a:p>
          <a:p>
            <a:pPr>
              <a:lnSpc>
                <a:spcPct val="100000"/>
              </a:lnSpc>
            </a:pPr>
            <a:endParaRPr/>
          </a:p>
          <a:p>
            <a:pPr>
              <a:lnSpc>
                <a:spcPct val="100000"/>
              </a:lnSpc>
            </a:pPr>
            <a:r>
              <a:rPr lang="en-US" sz="1200">
                <a:solidFill>
                  <a:srgbClr val="000000"/>
                </a:solidFill>
                <a:latin typeface="+mn-lt"/>
                <a:ea typeface="+mn-ea"/>
              </a:rPr>
              <a:t>Las capacidades del proveedor en las actividades de las pre-ventas, estas pueden ser fijar un precio, negociar una compra entre otras.</a:t>
            </a:r>
            <a:endParaRPr/>
          </a:p>
          <a:p>
            <a:pPr>
              <a:lnSpc>
                <a:spcPct val="100000"/>
              </a:lnSpc>
            </a:pPr>
            <a:r>
              <a:rPr lang="en-US" sz="1200">
                <a:solidFill>
                  <a:srgbClr val="000000"/>
                </a:solidFill>
                <a:latin typeface="+mn-lt"/>
                <a:ea typeface="+mn-ea"/>
              </a:rPr>
              <a:t>La capacidad de respuesta al mercado ya que los competidores actúan, las necesidades de los clientes evolucionan y la dinámica del mercado cambia y aún así debemos ser flexibles y lograr ser exitosos.</a:t>
            </a:r>
            <a:endParaRPr/>
          </a:p>
          <a:p>
            <a:pPr>
              <a:lnSpc>
                <a:spcPct val="100000"/>
              </a:lnSpc>
            </a:pPr>
            <a:endParaRPr/>
          </a:p>
          <a:p>
            <a:pPr>
              <a:lnSpc>
                <a:spcPct val="100000"/>
              </a:lnSpc>
            </a:pPr>
            <a:r>
              <a:rPr lang="en-US" sz="1200">
                <a:solidFill>
                  <a:srgbClr val="000000"/>
                </a:solidFill>
                <a:latin typeface="+mn-lt"/>
                <a:ea typeface="+mn-ea"/>
              </a:rPr>
              <a:t>Claridad, calidad y creatividad para promover la marca y así influenciar el mercado con una identidad positiva del producto.</a:t>
            </a:r>
            <a:endParaRPr/>
          </a:p>
          <a:p>
            <a:pPr>
              <a:lnSpc>
                <a:spcPct val="100000"/>
              </a:lnSpc>
            </a:pPr>
            <a:r>
              <a:rPr lang="en-US" sz="1200">
                <a:solidFill>
                  <a:srgbClr val="000000"/>
                </a:solidFill>
                <a:latin typeface="+mn-lt"/>
                <a:ea typeface="+mn-ea"/>
              </a:rPr>
              <a:t>Que la experiencia de los clientes al recibir soporte sea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106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7D19321-9A54-4B1B-9245-6111B447EC19}"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sin disponer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000000"/>
                </a:solidFill>
                <a:latin typeface="+mn-lt"/>
                <a:ea typeface="+mn-ea"/>
              </a:rPr>
              <a:t>Un proveedor de nicho podría ser una buena elección ya que generalmente estos tienden a adaptarse a tus necesidades pero a largo plazo esta selección podría ser riesgosa ya que estos no se mueven al ritmo del mercado.</a:t>
            </a: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106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F8B9B14-56CF-4967-A534-C3ED411B486B}"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lang="en-US" sz="2000">
                <a:solidFill>
                  <a:srgbClr val="333333"/>
                </a:solidFill>
                <a:latin typeface="Georgia"/>
              </a:rPr>
              <a:t>Visionarios -&gt; </a:t>
            </a:r>
            <a:r>
              <a:rPr lang="en-US" sz="20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endParaRPr/>
          </a:p>
          <a:p>
            <a:pPr>
              <a:lnSpc>
                <a:spcPct val="100000"/>
              </a:lnSpc>
            </a:pPr>
            <a:r>
              <a:rPr lang="en-US" sz="2000">
                <a:solidFill>
                  <a:srgbClr val="333333"/>
                </a:solidFill>
                <a:latin typeface="Georgia"/>
              </a:rPr>
              <a:t>Encajan en la categoría de mayor riesgo o mayor recompensa. Apostar en un proveedor visionario podría traer grandes beneficios en el mejor de los casos como por ejemplo el que aposto por tableau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endParaRPr/>
          </a:p>
          <a:p>
            <a:pPr>
              <a:lnSpc>
                <a:spcPct val="100000"/>
              </a:lnSpc>
            </a:pPr>
            <a:endParaRPr/>
          </a:p>
          <a:p>
            <a:pPr>
              <a:lnSpc>
                <a:spcPct val="100000"/>
              </a:lnSpc>
            </a:pPr>
            <a:r>
              <a:rPr lang="en-US" sz="2000">
                <a:solidFill>
                  <a:srgbClr val="333333"/>
                </a:solidFill>
                <a:latin typeface="Georgia"/>
              </a:rPr>
              <a:t>30 s</a:t>
            </a:r>
            <a:endParaRPr/>
          </a:p>
        </p:txBody>
      </p:sp>
      <p:sp>
        <p:nvSpPr>
          <p:cNvPr id="107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D82C476-0B53-453C-B08F-18F228BA7EA3}"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buFont typeface="Arial"/>
              <a:buChar char="•"/>
            </a:pPr>
            <a:r>
              <a:rPr b="1" lang="en-US" sz="2000">
                <a:solidFill>
                  <a:srgbClr val="333333"/>
                </a:solidFill>
                <a:latin typeface="Georgia"/>
              </a:rPr>
              <a:t>aspirantes -&gt;</a:t>
            </a:r>
            <a:r>
              <a:rPr lang="en-US" sz="20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buFont typeface="Arial"/>
              <a:buChar char="•"/>
            </a:pPr>
            <a:r>
              <a:rPr lang="en-US" sz="2000">
                <a:solidFill>
                  <a:srgbClr val="333333"/>
                </a:solidFill>
                <a:latin typeface="Georgia"/>
              </a:rPr>
              <a:t>Algunos proveedores prefieren estar en esta posición de aspirantes ya que tienen miedo de crecer porque podrían perder sus clientes por temor a no atenderlos correctamente al adquirir mas responsabilidades.</a:t>
            </a:r>
            <a:endParaRPr/>
          </a:p>
          <a:p>
            <a:pPr>
              <a:lnSpc>
                <a:spcPct val="100000"/>
              </a:lnSpc>
            </a:pPr>
            <a:endParaRPr/>
          </a:p>
          <a:p>
            <a:pPr>
              <a:lnSpc>
                <a:spcPct val="100000"/>
              </a:lnSpc>
            </a:pPr>
            <a:r>
              <a:rPr lang="en-US" sz="2000">
                <a:solidFill>
                  <a:srgbClr val="333333"/>
                </a:solidFill>
                <a:latin typeface="Georgia"/>
              </a:rPr>
              <a:t>Aunque los aspirantes generalmente tiene un tamaño significativo con recursos financieros bien establecidos, pero por falta de visión, innovación o un entendimiento de las necesidades del mercado, estos no llegan a la </a:t>
            </a:r>
            <a:endParaRPr/>
          </a:p>
          <a:p>
            <a:pPr>
              <a:lnSpc>
                <a:spcPct val="100000"/>
              </a:lnSpc>
            </a:pPr>
            <a:r>
              <a:rPr lang="en-US" sz="2000">
                <a:solidFill>
                  <a:srgbClr val="333333"/>
                </a:solidFill>
                <a:latin typeface="Georgia"/>
              </a:rPr>
              <a:t>categoría de “líderes”.</a:t>
            </a:r>
            <a:endParaRPr/>
          </a:p>
          <a:p>
            <a:pPr>
              <a:lnSpc>
                <a:spcPct val="100000"/>
              </a:lnSpc>
            </a:pPr>
            <a:endParaRPr/>
          </a:p>
          <a:p>
            <a:pPr>
              <a:lnSpc>
                <a:spcPct val="100000"/>
              </a:lnSpc>
            </a:pPr>
            <a:r>
              <a:rPr lang="en-US" sz="2000">
                <a:solidFill>
                  <a:srgbClr val="333333"/>
                </a:solidFill>
                <a:latin typeface="Georgia"/>
              </a:rPr>
              <a:t>30s.</a:t>
            </a:r>
            <a:endParaRPr/>
          </a:p>
        </p:txBody>
      </p:sp>
      <p:sp>
        <p:nvSpPr>
          <p:cNvPr id="107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42382138-C05F-495D-AEE0-FBAFDB55F74A}"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107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0023E06-0C58-4DB0-AE73-FE48ED352C69}"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 </a:t>
            </a:r>
            <a:endParaRPr/>
          </a:p>
        </p:txBody>
      </p:sp>
      <p:sp>
        <p:nvSpPr>
          <p:cNvPr id="107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C15FE262-8681-4C9C-9A5B-5F783A03AE4F}"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1"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ha interesado por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104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2DA9E86-E080-4366-8253-93CF2D7644C8}"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107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1725D03-BF36-42C2-B845-C52E59EDA805}"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8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497AFC9-0044-4E73-86F9-99ED0EE21602}"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1"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y luego compartir sus descubrimientos fácilmente.</a:t>
            </a:r>
            <a:endParaRPr/>
          </a:p>
          <a:p>
            <a:pPr>
              <a:lnSpc>
                <a:spcPct val="100000"/>
              </a:lnSpc>
            </a:pPr>
            <a:endParaRPr/>
          </a:p>
          <a:p>
            <a:pPr>
              <a:lnSpc>
                <a:spcPct val="100000"/>
              </a:lnSpc>
              <a:buFont typeface="Arial"/>
              <a:buChar char="•"/>
            </a:pPr>
            <a:r>
              <a:rPr lang="en-US" sz="1200">
                <a:solidFill>
                  <a:srgbClr val="000000"/>
                </a:solidFill>
                <a:latin typeface="+mn-lt"/>
                <a:ea typeface="+mn-ea"/>
              </a:rPr>
              <a:t>Una imagen vale más que un millón de filas. Mediante la visualización de datos con Tableau, la información cobra vida y comunica ideas complejas de manera sencilla.</a:t>
            </a:r>
            <a:endParaRPr/>
          </a:p>
          <a:p>
            <a:pPr>
              <a:lnSpc>
                <a:spcPct val="100000"/>
              </a:lnSpc>
            </a:pPr>
            <a:endParaRPr/>
          </a:p>
          <a:p>
            <a:pPr>
              <a:lnSpc>
                <a:spcPct val="100000"/>
              </a:lnSpc>
              <a:buFont typeface="Arial"/>
              <a:buChar char="•"/>
            </a:pPr>
            <a:r>
              <a:rPr lang="en-US" sz="1200">
                <a:solidFill>
                  <a:srgbClr val="000000"/>
                </a:solidFill>
                <a:latin typeface="+mn-lt"/>
                <a:ea typeface="+mn-ea"/>
              </a:rPr>
              <a:t>Qué mas podemos decir para recalcar que es utilizable por cualquier persona?</a:t>
            </a:r>
            <a:endParaRPr/>
          </a:p>
          <a:p>
            <a:pPr>
              <a:lnSpc>
                <a:spcPct val="100000"/>
              </a:lnSpc>
              <a:buFont typeface="Arial"/>
              <a:buChar char="•"/>
            </a:pPr>
            <a:r>
              <a:rPr lang="en-US" sz="1200">
                <a:solidFill>
                  <a:srgbClr val="000000"/>
                </a:solidFill>
                <a:latin typeface="+mn-lt"/>
                <a:ea typeface="+mn-ea"/>
              </a:rPr>
              <a:t>Gartner mencionó muchas cualidades pero también podemos enfatizar que para consumir información desde la base de datos no es necesario crear ni siquiera una consulta SQL,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
        <p:nvSpPr>
          <p:cNvPr id="108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B899B6F-3A8B-4A36-98C2-F16D17ADE450}"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3"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En esta imagen queremos enfatizar que tableau, como muchas otras aplicaciones modernas es multi plataforma y accesible desde cualquier dispositivo con acceso a internet.</a:t>
            </a:r>
            <a:endParaRPr/>
          </a:p>
        </p:txBody>
      </p:sp>
      <p:sp>
        <p:nvSpPr>
          <p:cNvPr id="108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272121FC-826B-40D7-9960-B56656446A8A}"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5"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También los dashboards generados se pueden agregar a cualquier aplicación ya existente en las organizaciones.</a:t>
            </a:r>
            <a:endParaRPr/>
          </a:p>
        </p:txBody>
      </p:sp>
      <p:sp>
        <p:nvSpPr>
          <p:cNvPr id="108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17E5B695-0D3A-4981-B33E-D18A74A17600}"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7"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Como mencionó Garnter, tableau puede conectarse a casi cualquier fuente de datos, ya sean relacionales o no relacionales, estructuradas o no estructuradas. Por ejemplo, uno puede extraer datos de Facebook que no están almacenados en una base de datos tradicional y analizarlos en tableau.</a:t>
            </a:r>
            <a:endParaRPr/>
          </a:p>
          <a:p>
            <a:endParaRPr/>
          </a:p>
          <a:p>
            <a:r>
              <a:rPr lang="en-US" sz="2000">
                <a:latin typeface="Arial"/>
              </a:rPr>
              <a:t>30s</a:t>
            </a:r>
            <a:endParaRPr/>
          </a:p>
        </p:txBody>
      </p:sp>
      <p:sp>
        <p:nvSpPr>
          <p:cNvPr id="108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C4A8CB6-312D-4A51-AECB-238D88F4B4F3}"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9"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a:t>
            </a:r>
            <a:endParaRPr/>
          </a:p>
          <a:p>
            <a:pPr>
              <a:lnSpc>
                <a:spcPct val="100000"/>
              </a:lnSpc>
              <a:buFont typeface="Arial"/>
              <a:buChar char="•"/>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109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C7B337F-8E9E-47BB-80D1-9C390484E6CC}"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el primero gráfico analizaremos la relación entre el crecimiento de la población y el de los clientes de la ande. Para esto se comparan las diferencias de valores entre un año y su año anterior. </a:t>
            </a:r>
            <a:endParaRPr/>
          </a:p>
        </p:txBody>
      </p:sp>
      <p:sp>
        <p:nvSpPr>
          <p:cNvPr id="109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11ABDFE-9C02-4F76-8259-398C6232D100}"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3"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09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A32C563-1031-47B0-823C-14DA0D36F686}"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a:p>
            <a:pPr>
              <a:lnSpc>
                <a:spcPct val="100000"/>
              </a:lnSpc>
            </a:pPr>
            <a:endParaRPr/>
          </a:p>
        </p:txBody>
      </p:sp>
      <p:sp>
        <p:nvSpPr>
          <p:cNvPr id="109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9CC7AEF-52C2-4515-A09C-A3A5253DDA9A}"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esto nos da valor agregado.</a:t>
            </a:r>
            <a:endParaRPr/>
          </a:p>
          <a:p>
            <a:pPr>
              <a:lnSpc>
                <a:spcPct val="100000"/>
              </a:lnSpc>
            </a:pPr>
            <a:endParaRPr/>
          </a:p>
          <a:p>
            <a:pPr>
              <a:lnSpc>
                <a:spcPct val="100000"/>
              </a:lnSpc>
            </a:pPr>
            <a:r>
              <a:rPr lang="en-US" sz="1200">
                <a:solidFill>
                  <a:srgbClr val="000000"/>
                </a:solidFill>
                <a:latin typeface="+mn-lt"/>
                <a:ea typeface="+mn-ea"/>
              </a:rPr>
              <a:t>Hablaremos del software tableau y sus cualidades. </a:t>
            </a:r>
            <a:endParaRPr/>
          </a:p>
          <a:p>
            <a:pPr>
              <a:lnSpc>
                <a:spcPct val="100000"/>
              </a:lnSpc>
            </a:pPr>
            <a:endParaRPr/>
          </a:p>
          <a:p>
            <a:pPr>
              <a:lnSpc>
                <a:spcPct val="100000"/>
              </a:lnSpc>
            </a:pPr>
            <a:r>
              <a:rPr lang="en-US" sz="1200">
                <a:solidFill>
                  <a:srgbClr val="000000"/>
                </a:solidFill>
                <a:latin typeface="+mn-lt"/>
                <a:ea typeface="+mn-ea"/>
              </a:rPr>
              <a:t>Finalizamos mostrando algunos dashboards que se construyeron en base a datos de la ANDE y como un plus un dashboard  que demuestra lo sencillo que es cruzar datos de dos instituciones en esta caso de la DirecciónGeneralEstadisticasEncuestasYCenso y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104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B170848-171C-40BB-BA86-C3CDACD2A5ED}"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7"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09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7647C55-EDB2-4DD1-B4A6-24B857A24872}"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Si se fijan, el crecimiento de la población entre el año 2001 y 2002 hubo un crecimiento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De este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p:txBody>
      </p:sp>
      <p:sp>
        <p:nvSpPr>
          <p:cNvPr id="110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28B53028-E7A6-4EFF-8509-064201AB9F9B}"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 </a:t>
            </a:r>
            <a:endParaRPr/>
          </a:p>
        </p:txBody>
      </p:sp>
      <p:sp>
        <p:nvSpPr>
          <p:cNvPr id="110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0909F10-4CBB-4CAE-B004-C3A70AD99642}" type="slidenum">
              <a:rPr lang="en-US" sz="1200">
                <a:solidFill>
                  <a:srgbClr val="000000"/>
                </a:solidFill>
                <a:latin typeface="Garamond"/>
                <a:ea typeface="+mn-ea"/>
              </a:rPr>
              <a:t>&lt;number&gt;</a:t>
            </a:fld>
            <a:endParaRPr/>
          </a:p>
        </p:txBody>
      </p:sp>
      <p:sp>
        <p:nvSpPr>
          <p:cNvPr id="1103" name="CustomShape 3"/>
          <p:cNvSpPr/>
          <p:nvPr/>
        </p:nvSpPr>
        <p:spPr>
          <a:xfrm>
            <a:off x="457560" y="4480560"/>
            <a:ext cx="6216840" cy="4525560"/>
          </a:xfrm>
          <a:prstGeom prst="rect">
            <a:avLst/>
          </a:prstGeom>
          <a:noFill/>
          <a:ln>
            <a:noFill/>
          </a:ln>
        </p:spPr>
        <p:txBody>
          <a:bodyPr lIns="0" rIns="0" tIns="0" bIns="0"/>
          <a:p>
            <a:r>
              <a:rPr lang="en-US" sz="1000">
                <a:latin typeface="Arial"/>
              </a:rPr>
              <a:t>Este gráfico utiliza los mismos datasets que el gráfico anterior a diferencia que en este se agrega una información mas, que es el consumo de energía eléctrica. </a:t>
            </a:r>
            <a:endParaRPr/>
          </a:p>
          <a:p>
            <a:endParaRPr/>
          </a:p>
          <a:p>
            <a:r>
              <a:rPr lang="en-US" sz="1000">
                <a:latin typeface="Arial"/>
              </a:rPr>
              <a:t>Se realiza una proyección a X años a partir el año 2014 (el cual es ultimo periodo a que tenemos acceso en nuestro dataset) hasta el año 2020. Esto nos permite dar una mirada hacia el futuro.</a:t>
            </a:r>
            <a:endParaRPr/>
          </a:p>
          <a:p>
            <a:endParaRPr/>
          </a:p>
          <a:p>
            <a:r>
              <a:rPr lang="en-US" sz="1000">
                <a:latin typeface="Arial"/>
              </a:rPr>
              <a:t>Tableau realiza este calculo en pocos pasos, mostraremos un video de ejemplo al concluir la presentación.</a:t>
            </a:r>
            <a:endParaRPr/>
          </a:p>
          <a:p>
            <a:endParaRPr/>
          </a:p>
          <a:p>
            <a:r>
              <a:rPr lang="en-US" sz="1000">
                <a:latin typeface="Arial"/>
              </a:rPr>
              <a:t>Utiliza una técnica conocida como homegenización exponencial. Los algoritmos de prońostico tratan de buscar un patrón regular en medidas que puedan continuarse en el futuro.</a:t>
            </a:r>
            <a:endParaRPr/>
          </a:p>
          <a:p>
            <a:endParaRPr/>
          </a:p>
          <a:p>
            <a:r>
              <a:rPr lang="en-US" sz="1000">
                <a:latin typeface="Arial"/>
              </a:rPr>
              <a:t>Optamos por esta técnica a fin de pronosticar los valores del consumo de energía eléctrica, así como la cantidad de clientes y el crecimiento poblacional.</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4"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05"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098EE82-C88F-48D3-BA38-1C53CAA3E0D0}"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PlaceHolder 1"/>
          <p:cNvSpPr>
            <a:spLocks noGrp="1"/>
          </p:cNvSpPr>
          <p:nvPr>
            <p:ph type="body"/>
          </p:nvPr>
        </p:nvSpPr>
        <p:spPr>
          <a:xfrm>
            <a:off x="685800" y="4400640"/>
            <a:ext cx="5485320" cy="3599280"/>
          </a:xfrm>
          <a:prstGeom prst="rect">
            <a:avLst/>
          </a:prstGeom>
        </p:spPr>
        <p:txBody>
          <a:bodyPr lIns="0" rIns="0" tIns="0" bIns="0"/>
          <a:p>
            <a:r>
              <a:rPr lang="en-US" sz="1000">
                <a:latin typeface="Arial"/>
              </a:rPr>
              <a:t>Se puede notar que existe una mayor</a:t>
            </a:r>
            <a:endParaRPr/>
          </a:p>
          <a:p>
            <a:r>
              <a:rPr lang="en-US" sz="1000">
                <a:latin typeface="Arial"/>
              </a:rPr>
              <a:t>probabilidad que en promedio, el consumo de electricidad aumente de forma considerable</a:t>
            </a:r>
            <a:endParaRPr/>
          </a:p>
          <a:p>
            <a:r>
              <a:rPr lang="en-US" sz="1000">
                <a:latin typeface="Arial"/>
              </a:rPr>
              <a:t>hasta el 2020. Además, este aumento es mayor en proporción al aumento de la</a:t>
            </a:r>
            <a:endParaRPr/>
          </a:p>
          <a:p>
            <a:r>
              <a:rPr lang="en-US" sz="1000">
                <a:latin typeface="Arial"/>
              </a:rPr>
              <a:t>población y a la cantidad de clientes.</a:t>
            </a:r>
            <a:endParaRPr/>
          </a:p>
          <a:p>
            <a:r>
              <a:rPr lang="en-US" sz="1000">
                <a:latin typeface="Arial"/>
              </a:rPr>
              <a:t>Esto demuestra claramente que el consumo aumenta cada vez más, independiente que</a:t>
            </a:r>
            <a:endParaRPr/>
          </a:p>
          <a:p>
            <a:r>
              <a:rPr lang="en-US" sz="1000">
                <a:latin typeface="Arial"/>
              </a:rPr>
              <a:t>se de un aumento en la misma proporción de clientes o población. Esto puede ocurrir a causa</a:t>
            </a:r>
            <a:endParaRPr/>
          </a:p>
          <a:p>
            <a:r>
              <a:rPr lang="en-US" sz="1000">
                <a:latin typeface="Arial"/>
              </a:rPr>
              <a:t>de varios factores, entre ellos, el aumento de dispositivos el ectricos en las residencias, debido</a:t>
            </a:r>
            <a:endParaRPr/>
          </a:p>
          <a:p>
            <a:r>
              <a:rPr lang="en-US" sz="1000">
                <a:latin typeface="Arial"/>
              </a:rPr>
              <a:t>al aumento en la capacidad adquisitiva de las personas. También se puede dar a causa de un</a:t>
            </a:r>
            <a:endParaRPr/>
          </a:p>
          <a:p>
            <a:r>
              <a:rPr lang="en-US" sz="1000">
                <a:latin typeface="Arial"/>
              </a:rPr>
              <a:t>aumento en la cantidad de industrias, por ejemplo.</a:t>
            </a:r>
            <a:endParaRPr/>
          </a:p>
        </p:txBody>
      </p:sp>
      <p:sp>
        <p:nvSpPr>
          <p:cNvPr id="1107"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16B2761F-B2C0-4B4F-9F67-2C03E35C2AE8}"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8" name="PlaceHolder 1"/>
          <p:cNvSpPr>
            <a:spLocks noGrp="1"/>
          </p:cNvSpPr>
          <p:nvPr>
            <p:ph type="body"/>
          </p:nvPr>
        </p:nvSpPr>
        <p:spPr>
          <a:xfrm>
            <a:off x="685800" y="4400640"/>
            <a:ext cx="5485320" cy="3599280"/>
          </a:xfrm>
          <a:prstGeom prst="rect">
            <a:avLst/>
          </a:prstGeom>
        </p:spPr>
        <p:txBody>
          <a:bodyPr lIns="0" rIns="0" tIns="0" bIns="0"/>
          <a:p>
            <a:r>
              <a:rPr lang="en-US" sz="1000">
                <a:latin typeface="Arial"/>
              </a:rPr>
              <a:t>Este gráfico muestra el porcentaje del crecimiento</a:t>
            </a:r>
            <a:endParaRPr/>
          </a:p>
          <a:p>
            <a:r>
              <a:rPr lang="en-US" sz="1000">
                <a:latin typeface="Arial"/>
              </a:rPr>
              <a:t>anual de los importes facturados y consumo de energía eléctrica.</a:t>
            </a:r>
            <a:endParaRPr/>
          </a:p>
        </p:txBody>
      </p:sp>
      <p:sp>
        <p:nvSpPr>
          <p:cNvPr id="1109"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890916C-8C57-4B37-90DC-3640D020736F}"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0"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11"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9AF7F13-51A3-4883-BC98-46992B82ABC0}"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2" name="PlaceHolder 1"/>
          <p:cNvSpPr>
            <a:spLocks noGrp="1"/>
          </p:cNvSpPr>
          <p:nvPr>
            <p:ph type="body"/>
          </p:nvPr>
        </p:nvSpPr>
        <p:spPr>
          <a:xfrm>
            <a:off x="685800" y="4400640"/>
            <a:ext cx="5485320" cy="3599280"/>
          </a:xfrm>
          <a:prstGeom prst="rect">
            <a:avLst/>
          </a:prstGeom>
        </p:spPr>
        <p:txBody>
          <a:bodyPr lIns="0" rIns="0" tIns="0" bIns="0"/>
          <a:p>
            <a:r>
              <a:rPr lang="en-US" sz="1000">
                <a:latin typeface="Arial"/>
              </a:rPr>
              <a:t> </a:t>
            </a:r>
            <a:r>
              <a:rPr lang="en-US" sz="1000">
                <a:latin typeface="Arial"/>
              </a:rPr>
              <a:t>Se puede observar que la facturación</a:t>
            </a:r>
            <a:endParaRPr/>
          </a:p>
          <a:p>
            <a:r>
              <a:rPr lang="en-US" sz="1000">
                <a:latin typeface="Arial"/>
              </a:rPr>
              <a:t>de la ANDE, en general es proporcional al consumo de energía el électrica, excepto en el año</a:t>
            </a:r>
            <a:endParaRPr/>
          </a:p>
          <a:p>
            <a:r>
              <a:rPr lang="en-US" sz="1000">
                <a:latin typeface="Arial"/>
              </a:rPr>
              <a:t>2011, dónde vemos que el ritmo de crecimiento del importe facturado fue superior al aumento del consumo. Sin embargo, en el año 2013 se registra nuevamente un aumento del consumo sobre la facturación en relación a años anteriores.</a:t>
            </a:r>
            <a:endParaRPr/>
          </a:p>
        </p:txBody>
      </p:sp>
      <p:sp>
        <p:nvSpPr>
          <p:cNvPr id="1113"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44528ACD-0680-4A28-A7AA-F30ECAD63CDF}"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4"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pPr>
            <a:r>
              <a:rPr lang="en-US" sz="1200">
                <a:solidFill>
                  <a:srgbClr val="000000"/>
                </a:solidFill>
                <a:latin typeface="+mn-lt"/>
                <a:ea typeface="+mn-ea"/>
              </a:rPr>
              <a:t>Aquí se presenta un gráfico con el consumo de energía que</a:t>
            </a:r>
            <a:endParaRPr/>
          </a:p>
          <a:p>
            <a:pPr>
              <a:lnSpc>
                <a:spcPct val="100000"/>
              </a:lnSpc>
            </a:pPr>
            <a:r>
              <a:rPr lang="en-US" sz="1200">
                <a:solidFill>
                  <a:srgbClr val="000000"/>
                </a:solidFill>
                <a:latin typeface="+mn-lt"/>
                <a:ea typeface="+mn-ea"/>
              </a:rPr>
              <a:t>abarca desde el año 1990 hasta 2014. Estos datos están clasificados por tipo de consumo residencial, industrial, comercial, exportacion, gubernamental y otros Podemos ver que el mayor consumo de energía se encuentra en el sector Residencial. Sin embargo, los valores de Exportación fue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a:p>
        </p:txBody>
      </p:sp>
      <p:sp>
        <p:nvSpPr>
          <p:cNvPr id="1115"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41926C7-398C-4C3B-81E2-E94FD305D10A}"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6"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8BFFD85D-57A7-42FA-8DF0-7364441974C5}" type="slidenum">
              <a:rPr lang="en-US" sz="1200">
                <a:solidFill>
                  <a:srgbClr val="000000"/>
                </a:solidFill>
                <a:latin typeface="Garamond"/>
                <a:ea typeface="+mn-ea"/>
              </a:rPr>
              <a:t>&lt;number&gt;</a:t>
            </a:fld>
            <a:endParaRPr/>
          </a:p>
        </p:txBody>
      </p:sp>
      <p:sp>
        <p:nvSpPr>
          <p:cNvPr id="1117" name="TextShape 2"/>
          <p:cNvSpPr txBox="1"/>
          <p:nvPr/>
        </p:nvSpPr>
        <p:spPr>
          <a:xfrm>
            <a:off x="686160" y="4400640"/>
            <a:ext cx="5485320" cy="3599280"/>
          </a:xfrm>
          <a:prstGeom prst="rect">
            <a:avLst/>
          </a:prstGeom>
        </p:spPr>
        <p:txBody>
          <a:bodyPr lIns="0" rIns="0" tIns="0" bIns="0"/>
          <a:p>
            <a:pPr>
              <a:lnSpc>
                <a:spcPct val="100000"/>
              </a:lnSpc>
            </a:pPr>
            <a:r>
              <a:rPr lang="en-US" sz="1200">
                <a:solidFill>
                  <a:srgbClr val="000000"/>
                </a:solidFill>
                <a:latin typeface="+mn-lt"/>
                <a:ea typeface="+mn-ea"/>
              </a:rPr>
              <a:t>Vemos como fue aumentando y disminuyendo pero la probabilidad de que este disminuya con el tiempo es mayor, eso podemos notar claramente en el gráfico de líneas.</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Aberdeen Group: Grupo encargado de hacer encuestas sobre negocios desde 1988</a:t>
            </a:r>
            <a:endParaRPr/>
          </a:p>
          <a:p>
            <a:pPr>
              <a:lnSpc>
                <a:spcPct val="100000"/>
              </a:lnSpc>
            </a:pPr>
            <a:endParaRPr/>
          </a:p>
          <a:p>
            <a:pPr>
              <a:lnSpc>
                <a:spcPct val="100000"/>
              </a:lnSpc>
            </a:pPr>
            <a:r>
              <a:rPr lang="en-US" sz="1200">
                <a:solidFill>
                  <a:srgbClr val="000000"/>
                </a:solidFill>
                <a:latin typeface="+mn-lt"/>
                <a:ea typeface="+mn-ea"/>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endParaRPr/>
          </a:p>
          <a:p>
            <a:pPr>
              <a:lnSpc>
                <a:spcPct val="100000"/>
              </a:lnSpc>
            </a:pPr>
            <a:endParaRPr/>
          </a:p>
          <a:p>
            <a:pPr>
              <a:lnSpc>
                <a:spcPct val="100000"/>
              </a:lnSpc>
            </a:pPr>
            <a:r>
              <a:rPr lang="en-US" sz="1200">
                <a:solidFill>
                  <a:srgbClr val="000000"/>
                </a:solidFill>
                <a:latin typeface="+mn-lt"/>
                <a:ea typeface="+mn-ea"/>
              </a:rPr>
              <a:t>Esta imagen muestra los resultados de una encuesta realizada por Aberdeen Group una empresa muy reconocida a nivel mundial encargada de hacer encuestas sobre negocios desde el año 1988.</a:t>
            </a:r>
            <a:endParaRPr/>
          </a:p>
          <a:p>
            <a:pPr>
              <a:lnSpc>
                <a:spcPct val="100000"/>
              </a:lnSpc>
            </a:pPr>
            <a:r>
              <a:rPr lang="en-US" sz="1200">
                <a:solidFill>
                  <a:srgbClr val="000000"/>
                </a:solidFill>
                <a:latin typeface="+mn-lt"/>
                <a:ea typeface="+mn-ea"/>
              </a:rPr>
              <a:t>Esta encuesta trata del uso de herramientas de BI dentro de las organizaciones,  la misma encontró que el 53% de los genrentes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4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AB6F61C-16E9-4AAE-AF39-263993895288}"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8"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0899296C-D6A4-4FDA-B7B3-36E94C2974D7}"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9"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2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48F45AB-1990-4FDD-A15F-6559580E316D}"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1"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768084FA-5F40-48ED-A0E4-8310EDCDD3F0}"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2"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Este gráfico presenta las informaciones de facturación categorizado de la misma manera que en el gráfico anterior. Notamos que aunque energía exportada disminuyó, el valor facturado por energía vendida al exterior aumentó. Es probable que esto se haya debido al aumento de la tarifa de energía vendida, lo cual esto beneficia al país.</a:t>
            </a:r>
            <a:endParaRPr/>
          </a:p>
        </p:txBody>
      </p:sp>
      <p:sp>
        <p:nvSpPr>
          <p:cNvPr id="1123"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DCDA0BE-DE7D-418E-A21F-DF8AE1BE3AD9}"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4"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AF6DCF8F-A518-4C0E-8608-E67BB85CDEAC}"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5"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753FC61A-81C6-4320-8C84-9C4E359D951F}"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6"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27"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7E2AB603-6FBF-4B68-BE96-3B4B0B3E28D6}"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8"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4B091F6C-D20B-4482-87D1-96D1049DDBF3}" type="slidenum">
              <a:rPr lang="en-US" sz="1200">
                <a:solidFill>
                  <a:srgbClr val="000000"/>
                </a:solidFill>
                <a:latin typeface="Garamond"/>
                <a:ea typeface="+mn-ea"/>
              </a:rPr>
              <a:t>&lt;number&gt;</a:t>
            </a:fld>
            <a:endParaRPr/>
          </a:p>
        </p:txBody>
      </p:sp>
      <p:sp>
        <p:nvSpPr>
          <p:cNvPr id="1129" name="TextShape 2"/>
          <p:cNvSpPr txBox="1"/>
          <p:nvPr/>
        </p:nvSpPr>
        <p:spPr>
          <a:xfrm>
            <a:off x="686160" y="4400640"/>
            <a:ext cx="5485320" cy="3599280"/>
          </a:xfrm>
          <a:prstGeom prst="rect">
            <a:avLst/>
          </a:prstGeom>
        </p:spPr>
        <p:txBody>
          <a:bodyPr lIns="0" rIns="0" tIns="0" bIns="0"/>
          <a:p>
            <a:pPr>
              <a:lnSpc>
                <a:spcPct val="100000"/>
              </a:lnSpc>
            </a:pPr>
            <a:r>
              <a:rPr lang="en-US" sz="1200">
                <a:solidFill>
                  <a:srgbClr val="000000"/>
                </a:solidFill>
                <a:latin typeface="+mn-lt"/>
                <a:ea typeface="+mn-ea"/>
              </a:rPr>
              <a:t>Vemos claramente que el importe facturado tiene al crecer a diferencia que la cantidad de energía vendida al exterior.</a:t>
            </a:r>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0" name="PlaceHolder 1"/>
          <p:cNvSpPr>
            <a:spLocks noGrp="1"/>
          </p:cNvSpPr>
          <p:nvPr>
            <p:ph type="body"/>
          </p:nvPr>
        </p:nvSpPr>
        <p:spPr>
          <a:xfrm>
            <a:off x="685800" y="4400640"/>
            <a:ext cx="5485320" cy="3599280"/>
          </a:xfrm>
          <a:prstGeom prst="rect">
            <a:avLst/>
          </a:prstGeom>
        </p:spPr>
        <p:txBody>
          <a:bodyPr lIns="0" rIns="0" tIns="0" bIns="0"/>
          <a:p>
            <a:endParaRPr/>
          </a:p>
          <a:p>
            <a:r>
              <a:rPr lang="en-US" sz="2000">
                <a:latin typeface="Arial"/>
              </a:rPr>
              <a:t>En este dashboard se presentan 3 gráficos.</a:t>
            </a:r>
            <a:endParaRPr/>
          </a:p>
          <a:p>
            <a:r>
              <a:rPr lang="en-US" sz="2000">
                <a:latin typeface="Arial"/>
              </a:rPr>
              <a:t>El primero es un mapa de calor, dónde los puntos que brillan mas son los puntos en los que hubo mas consumo históricamente, desde el periodo 2000 al 2014. Este mapa sirve como filtro de los siguientes gráficos. El seguno gráfico es una comparación de la tasa de crecimiento del consumo de energía y de los clientes de la ANDE Y por último un pronóstico de consumo y clientes hasta el año 2020</a:t>
            </a:r>
            <a:endParaRPr/>
          </a:p>
        </p:txBody>
      </p:sp>
      <p:sp>
        <p:nvSpPr>
          <p:cNvPr id="1131"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1DDCE694-95EF-49B0-B5CE-58B75EFA3EF1}" type="slidenum">
              <a:rPr lang="en-US" sz="1200">
                <a:solidFill>
                  <a:srgbClr val="000000"/>
                </a:solidFill>
                <a:latin typeface="Garamond"/>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2"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E592B044-2DAB-42F0-B070-161AC1AB7049}" type="slidenum">
              <a:rPr lang="en-US" sz="1200">
                <a:solidFill>
                  <a:srgbClr val="000000"/>
                </a:solidFill>
                <a:latin typeface="Garamond"/>
                <a:ea typeface="+mn-ea"/>
              </a:rPr>
              <a:t>&lt;number&gt;</a:t>
            </a:fld>
            <a:endParaRPr/>
          </a:p>
        </p:txBody>
      </p:sp>
      <p:sp>
        <p:nvSpPr>
          <p:cNvPr id="1133" name="TextShape 2"/>
          <p:cNvSpPr txBox="1"/>
          <p:nvPr/>
        </p:nvSpPr>
        <p:spPr>
          <a:xfrm>
            <a:off x="686160" y="4404240"/>
            <a:ext cx="5485320" cy="3599280"/>
          </a:xfrm>
          <a:prstGeom prst="rect">
            <a:avLst/>
          </a:prstGeom>
        </p:spPr>
        <p:txBody>
          <a:bodyPr lIns="0" rIns="0" tIns="0" bIns="0"/>
          <a:p>
            <a:r>
              <a:rPr lang="en-US" sz="2000">
                <a:latin typeface="Arial"/>
              </a:rPr>
              <a:t>Este tipo de gr ́afico es muy u</a:t>
            </a:r>
            <a:endParaRPr/>
          </a:p>
          <a:p>
            <a:r>
              <a:rPr lang="en-US" sz="2000">
                <a:latin typeface="Arial"/>
              </a:rPr>
              <a:t> ́ til cuando se desea analizar informaci ́on de forma general</a:t>
            </a:r>
            <a:endParaRPr/>
          </a:p>
          <a:p>
            <a:r>
              <a:rPr lang="en-US" sz="2000">
                <a:latin typeface="Arial"/>
              </a:rPr>
              <a:t>y georeferenciada. Al ubicar el mouse sobre cualquier departamento, se presenta una ventana</a:t>
            </a:r>
            <a:endParaRPr/>
          </a:p>
          <a:p>
            <a:r>
              <a:rPr lang="en-US" sz="2000">
                <a:latin typeface="Arial"/>
              </a:rPr>
              <a:t>emergente indicando el valor de consumo del departamento seleccionado. Al seleccionar un</a:t>
            </a:r>
            <a:endParaRPr/>
          </a:p>
          <a:p>
            <a:r>
              <a:rPr lang="en-US" sz="2000">
                <a:latin typeface="Arial"/>
              </a:rPr>
              <a:t>departamento del mapa, los dem ́as gr ́aficos tambi ́en se actualizan filtrando el departamento</a:t>
            </a:r>
            <a:endParaRPr/>
          </a:p>
          <a:p>
            <a:r>
              <a:rPr lang="en-US" sz="2000">
                <a:latin typeface="Arial"/>
              </a:rPr>
              <a:t>seleccionando.</a:t>
            </a:r>
            <a:endParaRPr/>
          </a:p>
          <a:p>
            <a:r>
              <a:rPr lang="en-US" sz="2000">
                <a:latin typeface="Arial"/>
              </a:rPr>
              <a:t>poblacional y de consumo de energ ́ıa. Es importante notar que la tasa de crecimiento de la</a:t>
            </a:r>
            <a:endParaRPr/>
          </a:p>
          <a:p>
            <a:r>
              <a:rPr lang="en-US" sz="2000">
                <a:latin typeface="Arial"/>
              </a:rPr>
              <a:t>poblaci ́on es casi constante, esto es, no tiene una gran variaci ́on en el tiempo, ni una tendencia</a:t>
            </a:r>
            <a:endParaRPr/>
          </a:p>
          <a:p>
            <a:r>
              <a:rPr lang="en-US" sz="2000">
                <a:latin typeface="Arial"/>
              </a:rPr>
              <a:t>a alejarse de la media. Sin embargo, la tasa de crecimiento de consumo tiene una l ́ınea de</a:t>
            </a:r>
            <a:endParaRPr/>
          </a:p>
          <a:p>
            <a:r>
              <a:rPr lang="en-US" sz="2000">
                <a:latin typeface="Arial"/>
              </a:rPr>
              <a:t>tendencia a crecer durante el tiempo. As ́ı puede apreciarse que, el consumo de energ ́ıa no</a:t>
            </a:r>
            <a:endParaRPr/>
          </a:p>
          <a:p>
            <a:r>
              <a:rPr lang="en-US" sz="2000">
                <a:latin typeface="Arial"/>
              </a:rPr>
              <a:t>tiene una relaci ́on de proporcionalidad con respecto al crecimiento de la poblaci ́on.</a:t>
            </a:r>
            <a:endParaRPr/>
          </a:p>
          <a:p>
            <a:endParaRPr/>
          </a:p>
          <a:p>
            <a:r>
              <a:rPr lang="en-US" sz="2000">
                <a:latin typeface="Arial"/>
              </a:rPr>
              <a:t>En este gr ́afico, se muestra la misma informaci ́on que el gr ́afico anterior pero con</a:t>
            </a:r>
            <a:endParaRPr/>
          </a:p>
          <a:p>
            <a:r>
              <a:rPr lang="en-US" sz="2000">
                <a:latin typeface="Arial"/>
              </a:rPr>
              <a:t>diferente perspectiva, en este caso se calcula el porcentaje de crecimiento anual tanto de la</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información a conocimiento y conocimiento a sabiduría.</a:t>
            </a:r>
            <a:endParaRPr/>
          </a:p>
          <a:p>
            <a:pPr>
              <a:lnSpc>
                <a:spcPct val="100000"/>
              </a:lnSpc>
            </a:pPr>
            <a:endParaRPr/>
          </a:p>
          <a:p>
            <a:pPr>
              <a:lnSpc>
                <a:spcPct val="100000"/>
              </a:lnSpc>
            </a:pPr>
            <a:r>
              <a:rPr lang="en-US" sz="1200">
                <a:solidFill>
                  <a:srgbClr val="000000"/>
                </a:solidFill>
                <a:latin typeface="+mn-lt"/>
                <a:ea typeface="+mn-ea"/>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endParaRPr/>
          </a:p>
          <a:p>
            <a:pPr>
              <a:lnSpc>
                <a:spcPct val="100000"/>
              </a:lnSpc>
            </a:pPr>
            <a:endParaRPr/>
          </a:p>
          <a:p>
            <a:pPr>
              <a:lnSpc>
                <a:spcPct val="100000"/>
              </a:lnSpc>
            </a:pP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endParaRPr/>
          </a:p>
          <a:p>
            <a:pPr>
              <a:lnSpc>
                <a:spcPct val="100000"/>
              </a:lnSpc>
            </a:pPr>
            <a:endParaRPr/>
          </a:p>
          <a:p>
            <a:pPr>
              <a:lnSpc>
                <a:spcPct val="100000"/>
              </a:lnSpc>
            </a:pP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104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44FDB0C-AC68-420A-BB1D-8E42C82A6DFF}"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4"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C2E6F0BE-54F1-447A-9FCC-F89D4D15FA67}" type="slidenum">
              <a:rPr lang="en-US" sz="1200">
                <a:solidFill>
                  <a:srgbClr val="000000"/>
                </a:solidFill>
                <a:latin typeface="Garamond"/>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este gráifco se tiene el consumo y</a:t>
            </a:r>
            <a:endParaRPr/>
          </a:p>
          <a:p>
            <a:pPr>
              <a:lnSpc>
                <a:spcPct val="100000"/>
              </a:lnSpc>
            </a:pPr>
            <a:r>
              <a:rPr lang="en-US" sz="1200">
                <a:solidFill>
                  <a:srgbClr val="000000"/>
                </a:solidFill>
                <a:latin typeface="+mn-lt"/>
                <a:ea typeface="+mn-ea"/>
              </a:rPr>
              <a:t>crecimiento de clientes. Para un mejor an ánalisis fue necesario suavizar los datos calculando</a:t>
            </a:r>
            <a:endParaRPr/>
          </a:p>
          <a:p>
            <a:pPr>
              <a:lnSpc>
                <a:spcPct val="100000"/>
              </a:lnSpc>
            </a:pPr>
            <a:r>
              <a:rPr lang="en-US" sz="1200">
                <a:solidFill>
                  <a:srgbClr val="000000"/>
                </a:solidFill>
                <a:latin typeface="+mn-lt"/>
                <a:ea typeface="+mn-ea"/>
              </a:rPr>
              <a:t>lineas de tendencia, debido a una inestabilidad de los datos de consumo. Así se puede apreciar,</a:t>
            </a:r>
            <a:endParaRPr/>
          </a:p>
          <a:p>
            <a:pPr>
              <a:lnSpc>
                <a:spcPct val="100000"/>
              </a:lnSpc>
            </a:pPr>
            <a:r>
              <a:rPr lang="en-US" sz="1200">
                <a:solidFill>
                  <a:srgbClr val="000000"/>
                </a:solidFill>
                <a:latin typeface="+mn-lt"/>
                <a:ea typeface="+mn-ea"/>
              </a:rPr>
              <a:t>que existe una tendencia de crecimiento sostenido durante el tiempo de clientes. Sin embargo,</a:t>
            </a:r>
            <a:endParaRPr/>
          </a:p>
          <a:p>
            <a:pPr>
              <a:lnSpc>
                <a:spcPct val="100000"/>
              </a:lnSpc>
            </a:pPr>
            <a:r>
              <a:rPr lang="en-US" sz="1200">
                <a:solidFill>
                  <a:srgbClr val="000000"/>
                </a:solidFill>
                <a:latin typeface="+mn-lt"/>
                <a:ea typeface="+mn-ea"/>
              </a:rPr>
              <a:t>la tendencia que el consumo crezca es mayor al de clientes.</a:t>
            </a:r>
            <a:endParaRPr/>
          </a:p>
        </p:txBody>
      </p:sp>
      <p:sp>
        <p:nvSpPr>
          <p:cNvPr id="113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5F766AC5-1B59-476B-BB08-1933B0DE7D09}" type="slidenum">
              <a:rPr lang="en-US" sz="1200">
                <a:solidFill>
                  <a:srgbClr val="000000"/>
                </a:solidFill>
                <a:latin typeface="Garamond"/>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7"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5D964A75-1EE3-455D-AD40-932103D8F646}" type="slidenum">
              <a:rPr lang="en-US" sz="1200">
                <a:solidFill>
                  <a:srgbClr val="000000"/>
                </a:solidFill>
                <a:latin typeface="Garamond"/>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8"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C48296AD-6350-4C2D-A09C-D65070AD6F39}" type="slidenum">
              <a:rPr lang="en-US" sz="1200">
                <a:solidFill>
                  <a:srgbClr val="000000"/>
                </a:solidFill>
                <a:latin typeface="Garamond"/>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Aquí presentamos un cuadro con la l ́ınea de cada valor (Figura 7.14), de crecimiento y</a:t>
            </a:r>
            <a:endParaRPr/>
          </a:p>
          <a:p>
            <a:pPr>
              <a:lnSpc>
                <a:spcPct val="100000"/>
              </a:lnSpc>
            </a:pPr>
            <a:r>
              <a:rPr lang="en-US" sz="1200">
                <a:solidFill>
                  <a:srgbClr val="000000"/>
                </a:solidFill>
                <a:latin typeface="+mn-lt"/>
                <a:ea typeface="+mn-ea"/>
              </a:rPr>
              <a:t>consumo. Con el uso de un recurso disponible que cuenta la herramienta escogida Tableau, es</a:t>
            </a:r>
            <a:endParaRPr/>
          </a:p>
          <a:p>
            <a:pPr>
              <a:lnSpc>
                <a:spcPct val="100000"/>
              </a:lnSpc>
            </a:pPr>
            <a:r>
              <a:rPr lang="en-US" sz="1200">
                <a:solidFill>
                  <a:srgbClr val="000000"/>
                </a:solidFill>
                <a:latin typeface="+mn-lt"/>
                <a:ea typeface="+mn-ea"/>
              </a:rPr>
              <a:t>posible realizar an ́alisis predictivo (forecasting) del crecimiento y consumo. Tableau utiliza</a:t>
            </a:r>
            <a:endParaRPr/>
          </a:p>
          <a:p>
            <a:pPr>
              <a:lnSpc>
                <a:spcPct val="100000"/>
              </a:lnSpc>
            </a:pPr>
            <a:r>
              <a:rPr lang="en-US" sz="1200">
                <a:solidFill>
                  <a:srgbClr val="000000"/>
                </a:solidFill>
                <a:latin typeface="+mn-lt"/>
                <a:ea typeface="+mn-ea"/>
              </a:rPr>
              <a:t>un algoritmo llamado Suavizado Exponencial, muy conocido en el a  ́ rea de Matem ́aticas</a:t>
            </a:r>
            <a:endParaRPr/>
          </a:p>
          <a:p>
            <a:pPr>
              <a:lnSpc>
                <a:spcPct val="100000"/>
              </a:lnSpc>
            </a:pPr>
            <a:r>
              <a:rPr lang="en-US" sz="1200">
                <a:solidFill>
                  <a:srgbClr val="000000"/>
                </a:solidFill>
                <a:latin typeface="+mn-lt"/>
                <a:ea typeface="+mn-ea"/>
              </a:rPr>
              <a:t>Estad ́ısticas. En este gr ́afico se puede notar que existe una mayor probabilidad que en los</a:t>
            </a:r>
            <a:endParaRPr/>
          </a:p>
          <a:p>
            <a:pPr>
              <a:lnSpc>
                <a:spcPct val="100000"/>
              </a:lnSpc>
            </a:pPr>
            <a:r>
              <a:rPr lang="en-US" sz="1200">
                <a:solidFill>
                  <a:srgbClr val="000000"/>
                </a:solidFill>
                <a:latin typeface="+mn-lt"/>
                <a:ea typeface="+mn-ea"/>
              </a:rPr>
              <a:t>pr ́oximos a ̃</a:t>
            </a:r>
            <a:endParaRPr/>
          </a:p>
          <a:p>
            <a:pPr>
              <a:lnSpc>
                <a:spcPct val="100000"/>
              </a:lnSpc>
            </a:pPr>
            <a:r>
              <a:rPr lang="en-US" sz="1200">
                <a:solidFill>
                  <a:srgbClr val="000000"/>
                </a:solidFill>
                <a:latin typeface="+mn-lt"/>
                <a:ea typeface="+mn-ea"/>
              </a:rPr>
              <a:t>nos aumente considerablemente el consumo, superando su media. Sin embargo, se</a:t>
            </a:r>
            <a:endParaRPr/>
          </a:p>
          <a:p>
            <a:pPr>
              <a:lnSpc>
                <a:spcPct val="100000"/>
              </a:lnSpc>
            </a:pPr>
            <a:r>
              <a:rPr lang="en-US" sz="1200">
                <a:solidFill>
                  <a:srgbClr val="000000"/>
                </a:solidFill>
                <a:latin typeface="+mn-lt"/>
                <a:ea typeface="+mn-ea"/>
              </a:rPr>
              <a:t>nota que el ritmo de crecimiento de clientes es sostenible, y no tiene una alta probabilidad</a:t>
            </a:r>
            <a:endParaRPr/>
          </a:p>
          <a:p>
            <a:pPr>
              <a:lnSpc>
                <a:spcPct val="100000"/>
              </a:lnSpc>
            </a:pPr>
            <a:r>
              <a:rPr lang="en-US" sz="1200">
                <a:solidFill>
                  <a:srgbClr val="000000"/>
                </a:solidFill>
                <a:latin typeface="+mn-lt"/>
                <a:ea typeface="+mn-ea"/>
              </a:rPr>
              <a:t>de sufrir un aumento abrupto.</a:t>
            </a:r>
            <a:endParaRPr/>
          </a:p>
        </p:txBody>
      </p:sp>
      <p:sp>
        <p:nvSpPr>
          <p:cNvPr id="114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C729AF48-BDDF-46B5-A814-6B761CF80244}" type="slidenum">
              <a:rPr lang="en-US" sz="1200">
                <a:solidFill>
                  <a:srgbClr val="000000"/>
                </a:solidFill>
                <a:latin typeface="Garamond"/>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1"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0768D61E-5EA0-4E94-BA2C-7BC903B23FFF}" type="slidenum">
              <a:rPr lang="en-US" sz="1200">
                <a:solidFill>
                  <a:srgbClr val="000000"/>
                </a:solidFill>
                <a:latin typeface="Garamond"/>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2"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B71D1538-EBD5-4433-8DFD-D0D809EE76C6}" type="slidenum">
              <a:rPr lang="en-US" sz="1200">
                <a:solidFill>
                  <a:srgbClr val="000000"/>
                </a:solidFill>
                <a:latin typeface="Garamond"/>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3"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4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8F2DB8C-C132-4A8E-BC55-5D89601F335A}" type="slidenum">
              <a:rPr lang="en-US" sz="1200">
                <a:solidFill>
                  <a:srgbClr val="000000"/>
                </a:solidFill>
                <a:latin typeface="Garamond"/>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42F68B4-9E5E-409E-99A9-9BDDCA9BE77B}" type="slidenum">
              <a:rPr lang="en-US" sz="1200">
                <a:solidFill>
                  <a:srgbClr val="000000"/>
                </a:solidFill>
                <a:latin typeface="Garamond"/>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7"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BFA8D38-9BE3-48F2-A28D-C204E6CEAECE}" type="slidenum">
              <a:rPr lang="en-US" sz="1200">
                <a:solidFill>
                  <a:srgbClr val="000000"/>
                </a:solidFill>
                <a:latin typeface="Garamond"/>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9"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Como mencionamos anteriormente la definición más común para BI es simplemente, la transformación de datos a información, información a conocimiento y conocimiento a sabiduría.</a:t>
            </a:r>
            <a:endParaRPr/>
          </a:p>
          <a:p>
            <a:endParaRPr/>
          </a:p>
          <a:p>
            <a:r>
              <a:rPr lang="en-US" sz="1200">
                <a:solidFill>
                  <a:srgbClr val="000000"/>
                </a:solidFill>
                <a:latin typeface="+mn-lt"/>
                <a:ea typeface="+mn-ea"/>
              </a:rPr>
              <a:t>Y cómo diferenciamos estos conceptos????</a:t>
            </a:r>
            <a:endParaRPr/>
          </a:p>
          <a:p>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datos en bruto, son irrelevantes como apoyo a la toma de decisiones.</a:t>
            </a:r>
            <a:endParaRPr/>
          </a:p>
          <a:p>
            <a:r>
              <a:rPr lang="en-US" sz="1200">
                <a:solidFill>
                  <a:srgbClr val="000000"/>
                </a:solidFill>
                <a:latin typeface="+mn-lt"/>
                <a:ea typeface="+mn-ea"/>
              </a:rPr>
              <a:t>Ejemplos: números, letras símbolos.</a:t>
            </a:r>
            <a:endParaRPr/>
          </a:p>
          <a:p>
            <a:endParaRPr/>
          </a:p>
          <a:p>
            <a:r>
              <a:rPr lang="en-US" sz="1200">
                <a:solidFill>
                  <a:srgbClr val="000000"/>
                </a:solidFill>
                <a:latin typeface="+mn-lt"/>
                <a:ea typeface="+mn-ea"/>
              </a:rPr>
              <a:t>Información: </a:t>
            </a:r>
            <a:endParaRPr/>
          </a:p>
          <a:p>
            <a:r>
              <a:rPr lang="en-US" sz="1200">
                <a:solidFill>
                  <a:srgbClr val="000000"/>
                </a:solidFill>
                <a:latin typeface="+mn-lt"/>
                <a:ea typeface="+mn-ea"/>
              </a:rPr>
              <a:t>Son datos que han sido interpretados a fin de que tengan sentido para el usuario. Responde a las preguntas Quién? Qué? Dónde? Y Cuándo? </a:t>
            </a:r>
            <a:endParaRPr/>
          </a:p>
          <a:p>
            <a:r>
              <a:rPr lang="en-US" sz="1200">
                <a:solidFill>
                  <a:srgbClr val="000000"/>
                </a:solidFill>
                <a:latin typeface="+mn-lt"/>
                <a:ea typeface="+mn-ea"/>
              </a:rPr>
              <a:t>Descripción de los datos, conocemos el contexto, conocemos como se relacionan estos datos(Ejemplos:Las ventas del mes)</a:t>
            </a:r>
            <a:endParaRPr/>
          </a:p>
          <a:p>
            <a:endParaRPr/>
          </a:p>
          <a:p>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que puede ser beneficiosa para el individuo, saber que hacer con la información y poner en práctica. </a:t>
            </a:r>
            <a:endParaRPr/>
          </a:p>
          <a:p>
            <a:r>
              <a:rPr lang="en-US" sz="1200">
                <a:solidFill>
                  <a:srgbClr val="000000"/>
                </a:solidFill>
                <a:latin typeface="+mn-lt"/>
                <a:ea typeface="+mn-ea"/>
              </a:rPr>
              <a:t>En las organizaciones con frecuencia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r>
              <a:rPr lang="en-US" sz="1200">
                <a:solidFill>
                  <a:srgbClr val="000000"/>
                </a:solidFill>
                <a:latin typeface="+mn-lt"/>
                <a:ea typeface="+mn-ea"/>
              </a:rPr>
              <a:t>A medida que uno va tomando decisiones estas vuelven a incrementar el conocimiento.</a:t>
            </a:r>
            <a:endParaRPr/>
          </a:p>
          <a:p>
            <a:endParaRPr/>
          </a:p>
          <a:p>
            <a:r>
              <a:rPr lang="en-US" sz="1200">
                <a:solidFill>
                  <a:srgbClr val="000000"/>
                </a:solidFill>
                <a:latin typeface="+mn-lt"/>
                <a:ea typeface="+mn-ea"/>
              </a:rPr>
              <a:t>1.25m</a:t>
            </a:r>
            <a:endParaRPr/>
          </a:p>
          <a:p>
            <a:endParaRPr/>
          </a:p>
          <a:p>
            <a:r>
              <a:rPr lang="en-US" sz="1200">
                <a:solidFill>
                  <a:srgbClr val="000000"/>
                </a:solidFill>
                <a:latin typeface="+mn-lt"/>
                <a:ea typeface="+mn-ea"/>
              </a:rPr>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endParaRPr/>
          </a:p>
          <a:p>
            <a:endParaRPr/>
          </a:p>
          <a:p>
            <a:r>
              <a:rPr lang="en-US" sz="1200">
                <a:solidFill>
                  <a:srgbClr val="000000"/>
                </a:solidFill>
                <a:latin typeface="+mn-lt"/>
                <a:ea typeface="+mn-ea"/>
              </a:rPr>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endParaRPr/>
          </a:p>
          <a:p>
            <a:endParaRPr/>
          </a:p>
          <a:p>
            <a:endParaRPr/>
          </a:p>
          <a:p>
            <a:endParaRPr/>
          </a:p>
          <a:p>
            <a:endParaRPr/>
          </a:p>
          <a:p>
            <a:r>
              <a:rPr lang="en-US" sz="1200">
                <a:solidFill>
                  <a:srgbClr val="000000"/>
                </a:solidFill>
                <a:latin typeface="+mn-lt"/>
                <a:ea typeface="+mn-ea"/>
              </a:rPr>
              <a:t>Sabiduria:</a:t>
            </a:r>
            <a:endParaRPr/>
          </a:p>
        </p:txBody>
      </p:sp>
      <p:sp>
        <p:nvSpPr>
          <p:cNvPr id="105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95C6A79B-299C-40E5-8CDC-ACAC96FE2ADE}"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endParaRPr/>
          </a:p>
          <a:p>
            <a:pPr>
              <a:lnSpc>
                <a:spcPct val="100000"/>
              </a:lnSpc>
            </a:pPr>
            <a:r>
              <a:rPr lang="en-US" sz="1200">
                <a:solidFill>
                  <a:srgbClr val="000000"/>
                </a:solidFill>
                <a:latin typeface="+mn-lt"/>
                <a:ea typeface="+mn-ea"/>
              </a:rPr>
              <a:t>Información adecuada: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endParaRPr/>
          </a:p>
          <a:p>
            <a:pPr>
              <a:lnSpc>
                <a:spcPct val="100000"/>
              </a:lnSpc>
            </a:pPr>
            <a:endParaRPr/>
          </a:p>
          <a:p>
            <a:pPr>
              <a:lnSpc>
                <a:spcPct val="100000"/>
              </a:lnSpc>
            </a:pP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mercado alemán este año, como acción: perderemos totalmente este mercado a menos que disminuyamos nuestros costes de operaciones”</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105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B730B48-FCAE-41FE-8AF2-661CBF62FA44}"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3"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 quizás hasta antes que la competencia.</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informaciones sobre el comportamiento de clientes(el más rentable, el segmento que esta siendo más productivo y así apostar más a este segmento), podría detectar que tengo un grupo de clientes que aunque este compuesto de un menor numero aún así son más rentables que otros grupos con mayor número)</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105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156F9F3-A7D5-4187-A3AF-F2395EE57A79}"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2000">
                <a:latin typeface="Arial"/>
              </a:rPr>
              <a:t>Knows &amp; Knows: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endParaRPr/>
          </a:p>
          <a:p>
            <a:pPr>
              <a:lnSpc>
                <a:spcPct val="100000"/>
              </a:lnSpc>
            </a:pPr>
            <a:endParaRPr/>
          </a:p>
          <a:p>
            <a:pPr>
              <a:lnSpc>
                <a:spcPct val="100000"/>
              </a:lnSpc>
            </a:pPr>
            <a:r>
              <a:rPr lang="en-US" sz="2000">
                <a:latin typeface="Arial"/>
              </a:rPr>
              <a:t>Knows &amp; Unknows: Sabemos que no sabemos, existen algunas incognitas que son fáciles de reconocer. Nosotros no sabemos como el clima será en el futuro, como será la economía el sgte. Año, y cuanto tiempo viviremos. Otras incongnitas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a:latin typeface="Arial"/>
              </a:rPr>
              <a:t>Unknows &amp; Unknows: Podríamos usar nuestros propios datos para encontrar lo que no sabemos que no sabemos.</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endParaRPr/>
          </a:p>
          <a:p>
            <a:pPr>
              <a:lnSpc>
                <a:spcPct val="100000"/>
              </a:lnSpc>
            </a:pPr>
            <a:endParaRPr/>
          </a:p>
          <a:p>
            <a:pPr>
              <a:lnSpc>
                <a:spcPct val="100000"/>
              </a:lnSpc>
            </a:pPr>
            <a:r>
              <a:rPr lang="en-US" sz="2000">
                <a:latin typeface="Arial"/>
              </a:rPr>
              <a:t>Solución posible: Analizar nuestras publicidades buscando cosas como: lo </a:t>
            </a:r>
            <a:r>
              <a:rPr lang="en-US" sz="1200">
                <a:solidFill>
                  <a:srgbClr val="000000"/>
                </a:solidFill>
                <a:latin typeface="+mn-lt"/>
                <a:ea typeface="+mn-ea"/>
              </a:rPr>
              <a:t>que conduce a una segunda venta.</a:t>
            </a:r>
            <a:endParaRPr/>
          </a:p>
          <a:p>
            <a:pPr>
              <a:lnSpc>
                <a:spcPct val="100000"/>
              </a:lnSpc>
            </a:pPr>
            <a:endParaRPr/>
          </a:p>
          <a:p>
            <a:pPr>
              <a:lnSpc>
                <a:spcPct val="100000"/>
              </a:lnSpc>
            </a:pPr>
            <a:endParaRPr/>
          </a:p>
          <a:p>
            <a:pPr>
              <a:lnSpc>
                <a:spcPct val="100000"/>
              </a:lnSpc>
            </a:pPr>
            <a:r>
              <a:rPr lang="en-US" sz="1200">
                <a:solidFill>
                  <a:srgbClr val="000000"/>
                </a:solidFill>
                <a:latin typeface="+mn-lt"/>
                <a:ea typeface="+mn-ea"/>
              </a:rPr>
              <a:t>2-Analizando datos que ya analizabamos pero de una nueva forma:</a:t>
            </a:r>
            <a:endParaRPr/>
          </a:p>
          <a:p>
            <a:pPr>
              <a:lnSpc>
                <a:spcPct val="100000"/>
              </a:lnSpc>
            </a:pPr>
            <a:r>
              <a:rPr lang="en-US" sz="1200">
                <a:solidFill>
                  <a:srgbClr val="000000"/>
                </a:solidFill>
                <a:latin typeface="+mn-lt"/>
                <a:ea typeface="+mn-ea"/>
              </a:rPr>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endParaRPr/>
          </a:p>
          <a:p>
            <a:pPr>
              <a:lnSpc>
                <a:spcPct val="100000"/>
              </a:lnSpc>
            </a:pPr>
            <a:endParaRPr/>
          </a:p>
          <a:p>
            <a:pPr>
              <a:lnSpc>
                <a:spcPct val="100000"/>
              </a:lnSpc>
            </a:pPr>
            <a:r>
              <a:rPr lang="en-US" sz="1200">
                <a:solidFill>
                  <a:srgbClr val="000000"/>
                </a:solidFill>
                <a:latin typeface="+mn-lt"/>
                <a:ea typeface="+mn-ea"/>
              </a:rPr>
              <a:t>2:30m</a:t>
            </a:r>
            <a:endParaRPr/>
          </a:p>
          <a:p>
            <a:pPr>
              <a:lnSpc>
                <a:spcPct val="100000"/>
              </a:lnSpc>
            </a:pPr>
            <a:endParaRPr/>
          </a:p>
        </p:txBody>
      </p:sp>
      <p:sp>
        <p:nvSpPr>
          <p:cNvPr id="105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C96F432-E02A-4566-A7E4-54916579D3B3}"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9"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30"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2"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33"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34" name="" descr=""/>
          <p:cNvPicPr/>
          <p:nvPr/>
        </p:nvPicPr>
        <p:blipFill>
          <a:blip r:embed="rId2"/>
          <a:stretch>
            <a:fillRect/>
          </a:stretch>
        </p:blipFill>
        <p:spPr>
          <a:xfrm>
            <a:off x="2203920" y="1818360"/>
            <a:ext cx="5649480" cy="4507560"/>
          </a:xfrm>
          <a:prstGeom prst="rect">
            <a:avLst/>
          </a:prstGeom>
          <a:ln>
            <a:noFill/>
          </a:ln>
        </p:spPr>
      </p:pic>
      <p:pic>
        <p:nvPicPr>
          <p:cNvPr id="35"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9"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1"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44"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49"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50"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2"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53"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4"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5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8"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0"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61"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65"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66"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8"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69"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70" name="" descr=""/>
          <p:cNvPicPr/>
          <p:nvPr/>
        </p:nvPicPr>
        <p:blipFill>
          <a:blip r:embed="rId2"/>
          <a:stretch>
            <a:fillRect/>
          </a:stretch>
        </p:blipFill>
        <p:spPr>
          <a:xfrm>
            <a:off x="2203920" y="1818360"/>
            <a:ext cx="5649480" cy="4507560"/>
          </a:xfrm>
          <a:prstGeom prst="rect">
            <a:avLst/>
          </a:prstGeom>
          <a:ln>
            <a:noFill/>
          </a:ln>
        </p:spPr>
      </p:pic>
      <p:pic>
        <p:nvPicPr>
          <p:cNvPr id="71"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6"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8"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0"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1"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5"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86"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87"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9"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9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1"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9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5"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7"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98"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0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02"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03"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5"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06"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07" name="" descr=""/>
          <p:cNvPicPr/>
          <p:nvPr/>
        </p:nvPicPr>
        <p:blipFill>
          <a:blip r:embed="rId2"/>
          <a:stretch>
            <a:fillRect/>
          </a:stretch>
        </p:blipFill>
        <p:spPr>
          <a:xfrm>
            <a:off x="2203920" y="1818360"/>
            <a:ext cx="5649480" cy="4507560"/>
          </a:xfrm>
          <a:prstGeom prst="rect">
            <a:avLst/>
          </a:prstGeom>
          <a:ln>
            <a:noFill/>
          </a:ln>
        </p:spPr>
      </p:pic>
      <p:pic>
        <p:nvPicPr>
          <p:cNvPr id="108"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2"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4"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17"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22"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23"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5"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26"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27"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1"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3"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34"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8"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39"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41"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42"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43" name="" descr=""/>
          <p:cNvPicPr/>
          <p:nvPr/>
        </p:nvPicPr>
        <p:blipFill>
          <a:blip r:embed="rId2"/>
          <a:stretch>
            <a:fillRect/>
          </a:stretch>
        </p:blipFill>
        <p:spPr>
          <a:xfrm>
            <a:off x="2203920" y="1818360"/>
            <a:ext cx="5649480" cy="4507560"/>
          </a:xfrm>
          <a:prstGeom prst="rect">
            <a:avLst/>
          </a:prstGeom>
          <a:ln>
            <a:noFill/>
          </a:ln>
        </p:spPr>
      </p:pic>
      <p:pic>
        <p:nvPicPr>
          <p:cNvPr id="144"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5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6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7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7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7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7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8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81" name="" descr=""/>
          <p:cNvPicPr/>
          <p:nvPr/>
        </p:nvPicPr>
        <p:blipFill>
          <a:blip r:embed="rId2"/>
          <a:stretch>
            <a:fillRect/>
          </a:stretch>
        </p:blipFill>
        <p:spPr>
          <a:xfrm>
            <a:off x="2203920" y="1818360"/>
            <a:ext cx="5649480" cy="4507560"/>
          </a:xfrm>
          <a:prstGeom prst="rect">
            <a:avLst/>
          </a:prstGeom>
          <a:ln>
            <a:noFill/>
          </a:ln>
        </p:spPr>
      </p:pic>
      <p:pic>
        <p:nvPicPr>
          <p:cNvPr id="18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4"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6"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8"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99"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04"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05"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0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09"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2"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13"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4"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5"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16"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9"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0"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21"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23"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24"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25" name="" descr=""/>
          <p:cNvPicPr/>
          <p:nvPr/>
        </p:nvPicPr>
        <p:blipFill>
          <a:blip r:embed="rId2"/>
          <a:stretch>
            <a:fillRect/>
          </a:stretch>
        </p:blipFill>
        <p:spPr>
          <a:xfrm>
            <a:off x="2203920" y="1818360"/>
            <a:ext cx="5649480" cy="4507560"/>
          </a:xfrm>
          <a:prstGeom prst="rect">
            <a:avLst/>
          </a:prstGeom>
          <a:ln>
            <a:noFill/>
          </a:ln>
        </p:spPr>
      </p:pic>
      <p:pic>
        <p:nvPicPr>
          <p:cNvPr id="226"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3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4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8"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4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5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5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5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6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61" name="" descr=""/>
          <p:cNvPicPr/>
          <p:nvPr/>
        </p:nvPicPr>
        <p:blipFill>
          <a:blip r:embed="rId2"/>
          <a:stretch>
            <a:fillRect/>
          </a:stretch>
        </p:blipFill>
        <p:spPr>
          <a:xfrm>
            <a:off x="2203920" y="1818360"/>
            <a:ext cx="5649480" cy="4507560"/>
          </a:xfrm>
          <a:prstGeom prst="rect">
            <a:avLst/>
          </a:prstGeom>
          <a:ln>
            <a:noFill/>
          </a:ln>
        </p:spPr>
      </p:pic>
      <p:pic>
        <p:nvPicPr>
          <p:cNvPr id="26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0" y="0"/>
            <a:ext cx="3142080" cy="7771320"/>
          </a:xfrm>
          <a:prstGeom prst="rect">
            <a:avLst/>
          </a:prstGeom>
          <a:solidFill>
            <a:srgbClr val="edeff3"/>
          </a:solidFill>
          <a:ln w="12600">
            <a:noFill/>
          </a:ln>
        </p:spPr>
      </p:sp>
      <p:sp>
        <p:nvSpPr>
          <p:cNvPr id="73" name="PlaceHolder 2"/>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74" name="PlaceHolder 3"/>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10"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7560"/>
            <a:ext cx="10057320" cy="7786080"/>
          </a:xfrm>
          <a:prstGeom prst="rect">
            <a:avLst/>
          </a:prstGeom>
          <a:solidFill>
            <a:srgbClr val="f2f2f2"/>
          </a:solidFill>
          <a:ln w="12600">
            <a:noFill/>
          </a:ln>
        </p:spPr>
      </p:sp>
      <p:sp>
        <p:nvSpPr>
          <p:cNvPr id="146" name="CustomShape 2"/>
          <p:cNvSpPr/>
          <p:nvPr/>
        </p:nvSpPr>
        <p:spPr>
          <a:xfrm>
            <a:off x="767520" y="622080"/>
            <a:ext cx="8770320" cy="6527160"/>
          </a:xfrm>
          <a:prstGeom prst="rect">
            <a:avLst/>
          </a:prstGeom>
          <a:solidFill>
            <a:srgbClr val="ffffff"/>
          </a:solidFill>
          <a:ln w="12600">
            <a:noFill/>
          </a:ln>
        </p:spPr>
      </p:sp>
      <p:sp>
        <p:nvSpPr>
          <p:cNvPr id="147" name="PlaceHolder 3"/>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48"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3" name="CustomShape 1"/>
          <p:cNvSpPr/>
          <p:nvPr/>
        </p:nvSpPr>
        <p:spPr>
          <a:xfrm>
            <a:off x="10287000" y="0"/>
            <a:ext cx="1827720" cy="776664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84" name="CustomShape 2"/>
          <p:cNvSpPr/>
          <p:nvPr/>
        </p:nvSpPr>
        <p:spPr>
          <a:xfrm>
            <a:off x="7039080" y="7216200"/>
            <a:ext cx="2659680" cy="94320"/>
          </a:xfrm>
          <a:prstGeom prst="rect">
            <a:avLst/>
          </a:prstGeom>
          <a:solidFill>
            <a:srgbClr val="f24f4f"/>
          </a:solidFill>
          <a:ln w="12600">
            <a:noFill/>
          </a:ln>
        </p:spPr>
      </p:sp>
      <p:sp>
        <p:nvSpPr>
          <p:cNvPr id="185" name="Line 3"/>
          <p:cNvSpPr/>
          <p:nvPr/>
        </p:nvSpPr>
        <p:spPr>
          <a:xfrm>
            <a:off x="7038360" y="2733480"/>
            <a:ext cx="2657880" cy="0"/>
          </a:xfrm>
          <a:prstGeom prst="line">
            <a:avLst/>
          </a:prstGeom>
          <a:ln w="25560">
            <a:solidFill>
              <a:srgbClr val="f24f4f"/>
            </a:solidFill>
            <a:miter/>
          </a:ln>
        </p:spPr>
      </p:sp>
      <p:sp>
        <p:nvSpPr>
          <p:cNvPr id="186" name="Line 4"/>
          <p:cNvSpPr/>
          <p:nvPr/>
        </p:nvSpPr>
        <p:spPr>
          <a:xfrm flipV="1">
            <a:off x="3939120" y="5152680"/>
            <a:ext cx="0" cy="2147040"/>
          </a:xfrm>
          <a:prstGeom prst="line">
            <a:avLst/>
          </a:prstGeom>
          <a:ln w="6480">
            <a:solidFill>
              <a:srgbClr val="f24f4f"/>
            </a:solidFill>
            <a:miter/>
          </a:ln>
        </p:spPr>
      </p:sp>
      <p:sp>
        <p:nvSpPr>
          <p:cNvPr id="187" name="CustomShape 5"/>
          <p:cNvSpPr/>
          <p:nvPr/>
        </p:nvSpPr>
        <p:spPr>
          <a:xfrm>
            <a:off x="365040" y="2743200"/>
            <a:ext cx="2559240" cy="4570920"/>
          </a:xfrm>
          <a:prstGeom prst="rect">
            <a:avLst/>
          </a:prstGeom>
          <a:solidFill>
            <a:srgbClr val="f24f4f"/>
          </a:solidFill>
          <a:ln w="12600">
            <a:noFill/>
          </a:ln>
        </p:spPr>
      </p:sp>
      <p:sp>
        <p:nvSpPr>
          <p:cNvPr id="188" name="Line 6"/>
          <p:cNvSpPr/>
          <p:nvPr/>
        </p:nvSpPr>
        <p:spPr>
          <a:xfrm>
            <a:off x="3291840" y="0"/>
            <a:ext cx="0" cy="7772400"/>
          </a:xfrm>
          <a:prstGeom prst="line">
            <a:avLst/>
          </a:prstGeom>
          <a:ln cap="rnd" w="6480">
            <a:solidFill>
              <a:srgbClr val="c8c8c8"/>
            </a:solidFill>
            <a:custDash>
              <a:ds d="35000" sp="35000"/>
            </a:custDash>
            <a:miter/>
          </a:ln>
        </p:spPr>
      </p:sp>
      <p:sp>
        <p:nvSpPr>
          <p:cNvPr id="189" name="Line 7"/>
          <p:cNvSpPr/>
          <p:nvPr/>
        </p:nvSpPr>
        <p:spPr>
          <a:xfrm>
            <a:off x="6675120" y="0"/>
            <a:ext cx="0" cy="7772400"/>
          </a:xfrm>
          <a:prstGeom prst="line">
            <a:avLst/>
          </a:prstGeom>
          <a:ln cap="rnd" w="6480">
            <a:solidFill>
              <a:srgbClr val="c8c8c8"/>
            </a:solidFill>
            <a:custDash>
              <a:ds d="35000" sp="35000"/>
            </a:custDash>
            <a:miter/>
          </a:ln>
        </p:spPr>
      </p:sp>
      <p:sp>
        <p:nvSpPr>
          <p:cNvPr id="190" name="CustomShape 8"/>
          <p:cNvSpPr/>
          <p:nvPr/>
        </p:nvSpPr>
        <p:spPr>
          <a:xfrm rot="16200000">
            <a:off x="3672720" y="458280"/>
            <a:ext cx="691200" cy="683280"/>
          </a:xfrm>
          <a:prstGeom prst="rect">
            <a:avLst/>
          </a:prstGeom>
          <a:noFill/>
          <a:ln cap="rnd" w="6480">
            <a:solidFill>
              <a:srgbClr val="808080"/>
            </a:solidFill>
            <a:custDash>
              <a:ds d="35000" sp="-74672960000"/>
            </a:custDash>
            <a:miter/>
          </a:ln>
        </p:spPr>
        <p:txBody>
          <a:bodyPr lIns="90000" rIns="90000" tIns="45000" bIns="45000" anchor="ctr"/>
          <a:p>
            <a:pPr algn="ctr">
              <a:lnSpc>
                <a:spcPct val="100000"/>
              </a:lnSpc>
            </a:pPr>
            <a:r>
              <a:rPr lang="en-US" sz="1100">
                <a:solidFill>
                  <a:srgbClr val="808080"/>
                </a:solidFill>
                <a:latin typeface="Century Gothic"/>
              </a:rPr>
              <a:t>PLACE STAMP HERE</a:t>
            </a:r>
            <a:endParaRPr/>
          </a:p>
        </p:txBody>
      </p:sp>
      <p:sp>
        <p:nvSpPr>
          <p:cNvPr id="191" name="PlaceHolder 9"/>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92" name="PlaceHolder 10"/>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309960"/>
            <a:ext cx="9051840" cy="1297440"/>
          </a:xfrm>
          <a:prstGeom prst="rect">
            <a:avLst/>
          </a:prstGeom>
        </p:spPr>
        <p:txBody>
          <a:bodyPr lIns="0" rIns="0" tIns="0" bIns="0" anchor="ctr"/>
          <a:p>
            <a:r>
              <a:rPr lang="en-US">
                <a:latin typeface="Arial"/>
              </a:rPr>
              <a:t>Click to edit the title text format</a:t>
            </a:r>
            <a:endParaRPr/>
          </a:p>
        </p:txBody>
      </p:sp>
      <p:sp>
        <p:nvSpPr>
          <p:cNvPr id="228" name="PlaceHolder 2"/>
          <p:cNvSpPr>
            <a:spLocks noGrp="1"/>
          </p:cNvSpPr>
          <p:nvPr>
            <p:ph type="body"/>
          </p:nvPr>
        </p:nvSpPr>
        <p:spPr>
          <a:xfrm>
            <a:off x="502920" y="1818720"/>
            <a:ext cx="9051840" cy="450720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7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7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61.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6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61.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61.xml"/><Relationship Id="rId7"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6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6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slideLayout" Target="../slideLayouts/slideLayout6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slideLayout" Target="../slideLayouts/slideLayout61.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6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6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61.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61.xml"/><Relationship Id="rId7"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6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61.xml"/><Relationship Id="rId8"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68" name="Picture Placeholder 3" descr=""/>
          <p:cNvPicPr/>
          <p:nvPr/>
        </p:nvPicPr>
        <p:blipFill>
          <a:blip r:embed="rId1"/>
          <a:stretch>
            <a:fillRect/>
          </a:stretch>
        </p:blipFill>
        <p:spPr>
          <a:xfrm>
            <a:off x="-9720" y="1057320"/>
            <a:ext cx="10076760" cy="5656680"/>
          </a:xfrm>
          <a:prstGeom prst="rect">
            <a:avLst/>
          </a:prstGeom>
          <a:ln>
            <a:noFill/>
          </a:ln>
        </p:spPr>
      </p:pic>
      <p:pic>
        <p:nvPicPr>
          <p:cNvPr id="269" name="Picture Placeholder 5" descr=""/>
          <p:cNvPicPr/>
          <p:nvPr/>
        </p:nvPicPr>
        <p:blipFill>
          <a:blip r:embed="rId2"/>
          <a:srcRect l="9273" t="1780" r="9273" b="29066"/>
          <a:stretch>
            <a:fillRect/>
          </a:stretch>
        </p:blipFill>
        <p:spPr>
          <a:xfrm>
            <a:off x="4753080" y="2071440"/>
            <a:ext cx="550800" cy="585000"/>
          </a:xfrm>
          <a:prstGeom prst="rect">
            <a:avLst/>
          </a:prstGeom>
          <a:ln>
            <a:noFill/>
          </a:ln>
        </p:spPr>
      </p:pic>
      <p:sp>
        <p:nvSpPr>
          <p:cNvPr id="270" name="CustomShape 1"/>
          <p:cNvSpPr/>
          <p:nvPr/>
        </p:nvSpPr>
        <p:spPr>
          <a:xfrm>
            <a:off x="1225080" y="2941920"/>
            <a:ext cx="7619760" cy="182952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71" name="CustomShape 2"/>
          <p:cNvSpPr/>
          <p:nvPr/>
        </p:nvSpPr>
        <p:spPr>
          <a:xfrm>
            <a:off x="1218600" y="4068720"/>
            <a:ext cx="7619760" cy="65556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392760" y="662400"/>
            <a:ext cx="9434160" cy="6933960"/>
          </a:xfrm>
          <a:prstGeom prst="rect">
            <a:avLst/>
          </a:prstGeom>
          <a:ln>
            <a:noFill/>
          </a:ln>
        </p:spPr>
      </p:pic>
      <p:sp>
        <p:nvSpPr>
          <p:cNvPr id="368" name="CustomShape 1"/>
          <p:cNvSpPr/>
          <p:nvPr/>
        </p:nvSpPr>
        <p:spPr>
          <a:xfrm>
            <a:off x="573480" y="0"/>
            <a:ext cx="4017960" cy="14295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69" name="CustomShape 2"/>
          <p:cNvSpPr/>
          <p:nvPr/>
        </p:nvSpPr>
        <p:spPr>
          <a:xfrm>
            <a:off x="5923440" y="0"/>
            <a:ext cx="434736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6096600" y="261900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71" name="CustomShape 2"/>
          <p:cNvSpPr/>
          <p:nvPr/>
        </p:nvSpPr>
        <p:spPr>
          <a:xfrm>
            <a:off x="2824200" y="485208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2" name="CustomShape 3"/>
          <p:cNvSpPr/>
          <p:nvPr/>
        </p:nvSpPr>
        <p:spPr>
          <a:xfrm>
            <a:off x="6100200" y="48625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4</a:t>
            </a:r>
            <a:endParaRPr/>
          </a:p>
        </p:txBody>
      </p:sp>
      <p:sp>
        <p:nvSpPr>
          <p:cNvPr id="373" name="CustomShape 4"/>
          <p:cNvSpPr/>
          <p:nvPr/>
        </p:nvSpPr>
        <p:spPr>
          <a:xfrm>
            <a:off x="1901160" y="3300480"/>
            <a:ext cx="13658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sucedió?</a:t>
            </a:r>
            <a:endParaRPr/>
          </a:p>
        </p:txBody>
      </p:sp>
      <p:sp>
        <p:nvSpPr>
          <p:cNvPr id="374" name="CustomShape 5"/>
          <p:cNvSpPr/>
          <p:nvPr/>
        </p:nvSpPr>
        <p:spPr>
          <a:xfrm>
            <a:off x="1264320" y="2842560"/>
            <a:ext cx="218592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Descriptivo</a:t>
            </a:r>
            <a:endParaRPr/>
          </a:p>
        </p:txBody>
      </p:sp>
      <p:sp>
        <p:nvSpPr>
          <p:cNvPr id="375" name="CustomShape 6"/>
          <p:cNvSpPr/>
          <p:nvPr/>
        </p:nvSpPr>
        <p:spPr>
          <a:xfrm>
            <a:off x="1641240" y="5638680"/>
            <a:ext cx="163440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Por qué sucedió?</a:t>
            </a:r>
            <a:endParaRPr/>
          </a:p>
        </p:txBody>
      </p:sp>
      <p:sp>
        <p:nvSpPr>
          <p:cNvPr id="376" name="CustomShape 7"/>
          <p:cNvSpPr/>
          <p:nvPr/>
        </p:nvSpPr>
        <p:spPr>
          <a:xfrm>
            <a:off x="1220400" y="5156640"/>
            <a:ext cx="227304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Diagnóstico</a:t>
            </a:r>
            <a:endParaRPr/>
          </a:p>
        </p:txBody>
      </p:sp>
      <p:sp>
        <p:nvSpPr>
          <p:cNvPr id="377" name="CustomShape 8"/>
          <p:cNvSpPr/>
          <p:nvPr/>
        </p:nvSpPr>
        <p:spPr>
          <a:xfrm>
            <a:off x="6828120" y="3281760"/>
            <a:ext cx="12470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pasará?</a:t>
            </a:r>
            <a:endParaRPr/>
          </a:p>
        </p:txBody>
      </p:sp>
      <p:sp>
        <p:nvSpPr>
          <p:cNvPr id="378" name="CustomShape 9"/>
          <p:cNvSpPr/>
          <p:nvPr/>
        </p:nvSpPr>
        <p:spPr>
          <a:xfrm>
            <a:off x="6689160" y="2859840"/>
            <a:ext cx="192708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Predictivo</a:t>
            </a:r>
            <a:endParaRPr/>
          </a:p>
        </p:txBody>
      </p:sp>
      <p:sp>
        <p:nvSpPr>
          <p:cNvPr id="379" name="CustomShape 10"/>
          <p:cNvSpPr/>
          <p:nvPr/>
        </p:nvSpPr>
        <p:spPr>
          <a:xfrm>
            <a:off x="6874200" y="5656680"/>
            <a:ext cx="18248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debería hacer?</a:t>
            </a:r>
            <a:endParaRPr/>
          </a:p>
        </p:txBody>
      </p:sp>
      <p:sp>
        <p:nvSpPr>
          <p:cNvPr id="380" name="CustomShape 11"/>
          <p:cNvSpPr/>
          <p:nvPr/>
        </p:nvSpPr>
        <p:spPr>
          <a:xfrm>
            <a:off x="6698160" y="5156640"/>
            <a:ext cx="2257560" cy="516240"/>
          </a:xfrm>
          <a:prstGeom prst="rect">
            <a:avLst/>
          </a:prstGeom>
          <a:noFill/>
          <a:ln>
            <a:noFill/>
          </a:ln>
        </p:spPr>
        <p:txBody>
          <a:bodyPr wrap="none" lIns="90000" rIns="90000" tIns="45000" bIns="45000"/>
          <a:p>
            <a:pPr>
              <a:lnSpc>
                <a:spcPct val="100000"/>
              </a:lnSpc>
            </a:pPr>
            <a:r>
              <a:rPr lang="en-US" sz="2800">
                <a:solidFill>
                  <a:srgbClr val="808080"/>
                </a:solidFill>
                <a:latin typeface="HK Grotesk Medium"/>
              </a:rPr>
              <a:t>Prescriptivo</a:t>
            </a:r>
            <a:endParaRPr/>
          </a:p>
        </p:txBody>
      </p:sp>
      <p:sp>
        <p:nvSpPr>
          <p:cNvPr id="381" name="CustomShape 12"/>
          <p:cNvSpPr/>
          <p:nvPr/>
        </p:nvSpPr>
        <p:spPr>
          <a:xfrm>
            <a:off x="2824200" y="25963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82" name="CustomShape 13"/>
          <p:cNvSpPr/>
          <p:nvPr/>
        </p:nvSpPr>
        <p:spPr>
          <a:xfrm>
            <a:off x="2239560" y="812160"/>
            <a:ext cx="5916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sp>
        <p:nvSpPr>
          <p:cNvPr id="383" name="CustomShape 14"/>
          <p:cNvSpPr/>
          <p:nvPr/>
        </p:nvSpPr>
        <p:spPr>
          <a:xfrm>
            <a:off x="4999680" y="5397840"/>
            <a:ext cx="470520" cy="240840"/>
          </a:xfrm>
          <a:prstGeom prst="rect">
            <a:avLst/>
          </a:prstGeom>
          <a:solidFill>
            <a:srgbClr val="209078"/>
          </a:solidFill>
          <a:ln w="12600">
            <a:noFill/>
          </a:ln>
        </p:spPr>
      </p:sp>
      <p:sp>
        <p:nvSpPr>
          <p:cNvPr id="384" name="CustomShape 15"/>
          <p:cNvSpPr/>
          <p:nvPr/>
        </p:nvSpPr>
        <p:spPr>
          <a:xfrm>
            <a:off x="5387760" y="4167000"/>
            <a:ext cx="1123200" cy="1747080"/>
          </a:xfrm>
          <a:prstGeom prst="rect">
            <a:avLst/>
          </a:prstGeom>
          <a:solidFill>
            <a:srgbClr val="2491bd"/>
          </a:solidFill>
          <a:ln w="12600">
            <a:noFill/>
          </a:ln>
        </p:spPr>
      </p:sp>
      <p:sp>
        <p:nvSpPr>
          <p:cNvPr id="385" name="CustomShape 16"/>
          <p:cNvSpPr/>
          <p:nvPr/>
        </p:nvSpPr>
        <p:spPr>
          <a:xfrm rot="1760400">
            <a:off x="4834080" y="5289480"/>
            <a:ext cx="554400" cy="177480"/>
          </a:xfrm>
          <a:prstGeom prst="rect">
            <a:avLst/>
          </a:prstGeom>
          <a:solidFill>
            <a:srgbClr val="e9992d"/>
          </a:solidFill>
          <a:ln w="12600">
            <a:noFill/>
          </a:ln>
        </p:spPr>
      </p:sp>
      <p:sp>
        <p:nvSpPr>
          <p:cNvPr id="386" name="CustomShape 17"/>
          <p:cNvSpPr/>
          <p:nvPr/>
        </p:nvSpPr>
        <p:spPr>
          <a:xfrm>
            <a:off x="4430160" y="5571000"/>
            <a:ext cx="1998360" cy="820800"/>
          </a:xfrm>
          <a:prstGeom prst="rect">
            <a:avLst/>
          </a:prstGeom>
          <a:solidFill>
            <a:srgbClr val="2491bd"/>
          </a:solidFill>
          <a:ln w="12600">
            <a:noFill/>
          </a:ln>
        </p:spPr>
      </p:sp>
      <p:sp>
        <p:nvSpPr>
          <p:cNvPr id="387" name="CustomShape 18"/>
          <p:cNvSpPr/>
          <p:nvPr/>
        </p:nvSpPr>
        <p:spPr>
          <a:xfrm rot="1362600">
            <a:off x="5381640" y="3698640"/>
            <a:ext cx="408600" cy="1161000"/>
          </a:xfrm>
          <a:prstGeom prst="roundRect">
            <a:avLst>
              <a:gd name="adj" fmla="val 28940"/>
            </a:avLst>
          </a:prstGeom>
          <a:solidFill>
            <a:srgbClr val="2491bd"/>
          </a:solidFill>
          <a:ln w="12600">
            <a:noFill/>
          </a:ln>
        </p:spPr>
      </p:sp>
      <p:sp>
        <p:nvSpPr>
          <p:cNvPr id="388" name="CustomShape 19"/>
          <p:cNvSpPr/>
          <p:nvPr/>
        </p:nvSpPr>
        <p:spPr>
          <a:xfrm>
            <a:off x="5190120" y="4735080"/>
            <a:ext cx="322200" cy="251640"/>
          </a:xfrm>
          <a:prstGeom prst="rect">
            <a:avLst/>
          </a:prstGeom>
          <a:solidFill>
            <a:srgbClr val="2491bd"/>
          </a:solidFill>
          <a:ln w="12600">
            <a:noFill/>
          </a:ln>
        </p:spPr>
      </p:sp>
      <p:sp>
        <p:nvSpPr>
          <p:cNvPr id="389" name="CustomShape 20"/>
          <p:cNvSpPr/>
          <p:nvPr/>
        </p:nvSpPr>
        <p:spPr>
          <a:xfrm>
            <a:off x="5844600" y="3250080"/>
            <a:ext cx="239760" cy="200160"/>
          </a:xfrm>
          <a:prstGeom prst="rect">
            <a:avLst/>
          </a:prstGeom>
          <a:solidFill>
            <a:srgbClr val="e9992d"/>
          </a:solidFill>
          <a:ln w="12600">
            <a:noFill/>
          </a:ln>
        </p:spPr>
      </p:sp>
      <p:sp>
        <p:nvSpPr>
          <p:cNvPr id="390" name="CustomShape 21"/>
          <p:cNvSpPr/>
          <p:nvPr/>
        </p:nvSpPr>
        <p:spPr>
          <a:xfrm>
            <a:off x="5686560" y="3344760"/>
            <a:ext cx="384120" cy="438480"/>
          </a:xfrm>
          <a:prstGeom prst="rect">
            <a:avLst/>
          </a:prstGeom>
          <a:solidFill>
            <a:srgbClr val="2491bd"/>
          </a:solidFill>
          <a:ln w="12600">
            <a:noFill/>
          </a:ln>
        </p:spPr>
      </p:sp>
      <p:sp>
        <p:nvSpPr>
          <p:cNvPr id="391" name="CustomShape 22"/>
          <p:cNvSpPr/>
          <p:nvPr/>
        </p:nvSpPr>
        <p:spPr>
          <a:xfrm>
            <a:off x="5860440" y="3162960"/>
            <a:ext cx="277200" cy="196920"/>
          </a:xfrm>
          <a:prstGeom prst="rect">
            <a:avLst/>
          </a:prstGeom>
          <a:solidFill>
            <a:srgbClr val="2491bd"/>
          </a:solidFill>
          <a:ln w="12600">
            <a:noFill/>
          </a:ln>
        </p:spPr>
      </p:sp>
      <p:sp>
        <p:nvSpPr>
          <p:cNvPr id="392" name="CustomShape 23"/>
          <p:cNvSpPr/>
          <p:nvPr/>
        </p:nvSpPr>
        <p:spPr>
          <a:xfrm>
            <a:off x="5609520" y="4162680"/>
            <a:ext cx="412200" cy="412200"/>
          </a:xfrm>
          <a:prstGeom prst="ellipse">
            <a:avLst/>
          </a:prstGeom>
          <a:solidFill>
            <a:srgbClr val="e9992d"/>
          </a:solidFill>
          <a:ln w="12600">
            <a:noFill/>
          </a:ln>
        </p:spPr>
      </p:sp>
      <p:sp>
        <p:nvSpPr>
          <p:cNvPr id="393" name="CustomShape 24"/>
          <p:cNvSpPr/>
          <p:nvPr/>
        </p:nvSpPr>
        <p:spPr>
          <a:xfrm flipH="1" rot="20544000">
            <a:off x="3322800" y="4066920"/>
            <a:ext cx="1780920" cy="1136520"/>
          </a:xfrm>
          <a:prstGeom prst="rect">
            <a:avLst/>
          </a:prstGeom>
          <a:solidFill>
            <a:srgbClr val="209078"/>
          </a:solidFill>
          <a:ln w="12600">
            <a:noFill/>
          </a:ln>
        </p:spPr>
      </p:sp>
      <p:sp>
        <p:nvSpPr>
          <p:cNvPr id="394" name="CustomShape 25"/>
          <p:cNvSpPr/>
          <p:nvPr/>
        </p:nvSpPr>
        <p:spPr>
          <a:xfrm flipH="1" rot="20544000">
            <a:off x="3799800" y="4800240"/>
            <a:ext cx="1191600" cy="536400"/>
          </a:xfrm>
          <a:prstGeom prst="rect">
            <a:avLst/>
          </a:prstGeom>
          <a:solidFill>
            <a:srgbClr val="209078"/>
          </a:solidFill>
          <a:ln w="12600">
            <a:noFill/>
          </a:ln>
        </p:spPr>
      </p:sp>
      <p:sp>
        <p:nvSpPr>
          <p:cNvPr id="395" name="CustomShape 26"/>
          <p:cNvSpPr/>
          <p:nvPr/>
        </p:nvSpPr>
        <p:spPr>
          <a:xfrm>
            <a:off x="3042000" y="3669480"/>
            <a:ext cx="1475280" cy="1475280"/>
          </a:xfrm>
          <a:prstGeom prst="ellipse">
            <a:avLst/>
          </a:prstGeom>
          <a:solidFill>
            <a:srgbClr val="ffffff"/>
          </a:solidFill>
          <a:ln w="9360">
            <a:solidFill>
              <a:srgbClr val="d9d9d9"/>
            </a:solidFill>
            <a:miter/>
          </a:ln>
        </p:spPr>
      </p:sp>
      <p:sp>
        <p:nvSpPr>
          <p:cNvPr id="396" name="CustomShape 27"/>
          <p:cNvSpPr/>
          <p:nvPr/>
        </p:nvSpPr>
        <p:spPr>
          <a:xfrm>
            <a:off x="3195720" y="4279680"/>
            <a:ext cx="1133640" cy="333000"/>
          </a:xfrm>
          <a:prstGeom prst="rect">
            <a:avLst/>
          </a:prstGeom>
          <a:noFill/>
          <a:ln>
            <a:noFill/>
          </a:ln>
        </p:spPr>
        <p:txBody>
          <a:bodyPr lIns="90000" rIns="90000" tIns="45000" bIns="45000"/>
          <a:p>
            <a:pPr algn="ctr">
              <a:lnSpc>
                <a:spcPct val="100000"/>
              </a:lnSpc>
            </a:pPr>
            <a:r>
              <a:rPr lang="en-US" sz="1600">
                <a:solidFill>
                  <a:srgbClr val="000000"/>
                </a:solidFill>
                <a:latin typeface="HK Grotesk Medium"/>
              </a:rPr>
              <a:t>Detalles</a:t>
            </a:r>
            <a:endParaRPr/>
          </a:p>
        </p:txBody>
      </p:sp>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7"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8" name="Picture 1" descr=""/>
          <p:cNvPicPr/>
          <p:nvPr/>
        </p:nvPicPr>
        <p:blipFill>
          <a:blip r:embed="rId1"/>
          <a:stretch>
            <a:fillRect/>
          </a:stretch>
        </p:blipFill>
        <p:spPr>
          <a:xfrm>
            <a:off x="1859400" y="1261800"/>
            <a:ext cx="6521400" cy="6509520"/>
          </a:xfrm>
          <a:prstGeom prst="rect">
            <a:avLst/>
          </a:prstGeom>
          <a:ln>
            <a:noFill/>
          </a:ln>
        </p:spPr>
      </p:pic>
      <p:sp>
        <p:nvSpPr>
          <p:cNvPr id="399" name="CustomShape 2"/>
          <p:cNvSpPr/>
          <p:nvPr/>
        </p:nvSpPr>
        <p:spPr>
          <a:xfrm>
            <a:off x="-1540080" y="3657600"/>
            <a:ext cx="383760" cy="351216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1" name="Picture 1" descr=""/>
          <p:cNvPicPr/>
          <p:nvPr/>
        </p:nvPicPr>
        <p:blipFill>
          <a:blip r:embed="rId1"/>
          <a:stretch>
            <a:fillRect/>
          </a:stretch>
        </p:blipFill>
        <p:spPr>
          <a:xfrm>
            <a:off x="1859400" y="1261800"/>
            <a:ext cx="6521400" cy="6509520"/>
          </a:xfrm>
          <a:prstGeom prst="rect">
            <a:avLst/>
          </a:prstGeom>
          <a:ln>
            <a:noFill/>
          </a:ln>
        </p:spPr>
      </p:pic>
      <p:sp>
        <p:nvSpPr>
          <p:cNvPr id="402" name="CustomShape 2"/>
          <p:cNvSpPr/>
          <p:nvPr/>
        </p:nvSpPr>
        <p:spPr>
          <a:xfrm rot="5400000">
            <a:off x="3814920" y="5502600"/>
            <a:ext cx="383760" cy="351216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3"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4" name="Picture 1" descr=""/>
          <p:cNvPicPr/>
          <p:nvPr/>
        </p:nvPicPr>
        <p:blipFill>
          <a:blip r:embed="rId1"/>
          <a:stretch>
            <a:fillRect/>
          </a:stretch>
        </p:blipFill>
        <p:spPr>
          <a:xfrm>
            <a:off x="1859400" y="1261800"/>
            <a:ext cx="6521400" cy="6509520"/>
          </a:xfrm>
          <a:prstGeom prst="rect">
            <a:avLst/>
          </a:prstGeom>
          <a:ln>
            <a:noFill/>
          </a:ln>
        </p:spPr>
      </p:pic>
      <p:sp>
        <p:nvSpPr>
          <p:cNvPr id="405" name="CustomShape 2"/>
          <p:cNvSpPr/>
          <p:nvPr/>
        </p:nvSpPr>
        <p:spPr>
          <a:xfrm>
            <a:off x="1859400" y="3657600"/>
            <a:ext cx="383760" cy="351216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7" name="Picture 1" descr=""/>
          <p:cNvPicPr/>
          <p:nvPr/>
        </p:nvPicPr>
        <p:blipFill>
          <a:blip r:embed="rId1"/>
          <a:stretch>
            <a:fillRect/>
          </a:stretch>
        </p:blipFill>
        <p:spPr>
          <a:xfrm>
            <a:off x="1859400" y="1261800"/>
            <a:ext cx="6521400" cy="6509520"/>
          </a:xfrm>
          <a:prstGeom prst="rect">
            <a:avLst/>
          </a:prstGeom>
          <a:ln>
            <a:noFill/>
          </a:ln>
        </p:spPr>
      </p:pic>
      <p:sp>
        <p:nvSpPr>
          <p:cNvPr id="408" name="CustomShape 2"/>
          <p:cNvSpPr/>
          <p:nvPr/>
        </p:nvSpPr>
        <p:spPr>
          <a:xfrm rot="5400000">
            <a:off x="2223360" y="4389480"/>
            <a:ext cx="2669760" cy="271332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9"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0" name="Picture 1" descr=""/>
          <p:cNvPicPr/>
          <p:nvPr/>
        </p:nvPicPr>
        <p:blipFill>
          <a:blip r:embed="rId1"/>
          <a:stretch>
            <a:fillRect/>
          </a:stretch>
        </p:blipFill>
        <p:spPr>
          <a:xfrm>
            <a:off x="1859400" y="1261800"/>
            <a:ext cx="6521400" cy="6509520"/>
          </a:xfrm>
          <a:prstGeom prst="rect">
            <a:avLst/>
          </a:prstGeom>
          <a:ln>
            <a:noFill/>
          </a:ln>
        </p:spPr>
      </p:pic>
      <p:sp>
        <p:nvSpPr>
          <p:cNvPr id="411" name="CustomShape 2"/>
          <p:cNvSpPr/>
          <p:nvPr/>
        </p:nvSpPr>
        <p:spPr>
          <a:xfrm rot="5400000">
            <a:off x="4912920" y="4412160"/>
            <a:ext cx="2669760" cy="271332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2"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3" name="Picture 1" descr=""/>
          <p:cNvPicPr/>
          <p:nvPr/>
        </p:nvPicPr>
        <p:blipFill>
          <a:blip r:embed="rId1"/>
          <a:stretch>
            <a:fillRect/>
          </a:stretch>
        </p:blipFill>
        <p:spPr>
          <a:xfrm>
            <a:off x="1859400" y="1261800"/>
            <a:ext cx="6521400" cy="6509520"/>
          </a:xfrm>
          <a:prstGeom prst="rect">
            <a:avLst/>
          </a:prstGeom>
          <a:ln>
            <a:noFill/>
          </a:ln>
        </p:spPr>
      </p:pic>
      <p:sp>
        <p:nvSpPr>
          <p:cNvPr id="414" name="CustomShape 2"/>
          <p:cNvSpPr/>
          <p:nvPr/>
        </p:nvSpPr>
        <p:spPr>
          <a:xfrm rot="5400000">
            <a:off x="2223360" y="1699560"/>
            <a:ext cx="2669760" cy="271332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6" name="Picture 1" descr=""/>
          <p:cNvPicPr/>
          <p:nvPr/>
        </p:nvPicPr>
        <p:blipFill>
          <a:blip r:embed="rId1"/>
          <a:stretch>
            <a:fillRect/>
          </a:stretch>
        </p:blipFill>
        <p:spPr>
          <a:xfrm>
            <a:off x="1859400" y="1261800"/>
            <a:ext cx="6521400" cy="6509520"/>
          </a:xfrm>
          <a:prstGeom prst="rect">
            <a:avLst/>
          </a:prstGeom>
          <a:ln>
            <a:noFill/>
          </a:ln>
        </p:spPr>
      </p:pic>
      <p:sp>
        <p:nvSpPr>
          <p:cNvPr id="417" name="CustomShape 2"/>
          <p:cNvSpPr/>
          <p:nvPr/>
        </p:nvSpPr>
        <p:spPr>
          <a:xfrm rot="5400000">
            <a:off x="4917240" y="1699560"/>
            <a:ext cx="2669760" cy="271332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8" name="Picture 2" descr=""/>
          <p:cNvPicPr/>
          <p:nvPr/>
        </p:nvPicPr>
        <p:blipFill>
          <a:blip r:embed="rId1"/>
          <a:stretch>
            <a:fillRect/>
          </a:stretch>
        </p:blipFill>
        <p:spPr>
          <a:xfrm>
            <a:off x="1527120" y="1057320"/>
            <a:ext cx="6978600" cy="6628320"/>
          </a:xfrm>
          <a:prstGeom prst="rect">
            <a:avLst/>
          </a:prstGeom>
          <a:ln>
            <a:noFill/>
          </a:ln>
        </p:spPr>
      </p:pic>
      <p:pic>
        <p:nvPicPr>
          <p:cNvPr id="419" name="Picture 2" descr=""/>
          <p:cNvPicPr/>
          <p:nvPr/>
        </p:nvPicPr>
        <p:blipFill>
          <a:blip r:embed="rId2"/>
          <a:stretch>
            <a:fillRect/>
          </a:stretch>
        </p:blipFill>
        <p:spPr>
          <a:xfrm>
            <a:off x="1527120" y="951120"/>
            <a:ext cx="6691320" cy="6628320"/>
          </a:xfrm>
          <a:prstGeom prst="rect">
            <a:avLst/>
          </a:prstGeom>
          <a:ln>
            <a:noFill/>
          </a:ln>
        </p:spPr>
      </p:pic>
      <p:sp>
        <p:nvSpPr>
          <p:cNvPr id="420"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21" name="Picture 2" descr=""/>
          <p:cNvPicPr/>
          <p:nvPr/>
        </p:nvPicPr>
        <p:blipFill>
          <a:blip r:embed="rId3"/>
          <a:stretch>
            <a:fillRect/>
          </a:stretch>
        </p:blipFill>
        <p:spPr>
          <a:xfrm>
            <a:off x="1527120" y="951120"/>
            <a:ext cx="6628320" cy="662832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2" name="Picture Placeholder 2" descr=""/>
          <p:cNvPicPr/>
          <p:nvPr/>
        </p:nvPicPr>
        <p:blipFill>
          <a:blip r:embed="rId1"/>
          <a:stretch>
            <a:fillRect/>
          </a:stretch>
        </p:blipFill>
        <p:spPr>
          <a:xfrm>
            <a:off x="5601600" y="0"/>
            <a:ext cx="4455720" cy="7771320"/>
          </a:xfrm>
          <a:prstGeom prst="rect">
            <a:avLst/>
          </a:prstGeom>
          <a:ln>
            <a:noFill/>
          </a:ln>
        </p:spPr>
      </p:pic>
      <p:sp>
        <p:nvSpPr>
          <p:cNvPr id="273" name="CustomShape 1"/>
          <p:cNvSpPr/>
          <p:nvPr/>
        </p:nvSpPr>
        <p:spPr>
          <a:xfrm>
            <a:off x="2656080" y="4628160"/>
            <a:ext cx="136800" cy="136800"/>
          </a:xfrm>
          <a:prstGeom prst="ellipse">
            <a:avLst/>
          </a:prstGeom>
          <a:solidFill>
            <a:srgbClr val="2491bd"/>
          </a:solidFill>
          <a:ln w="12600">
            <a:noFill/>
          </a:ln>
        </p:spPr>
      </p:sp>
      <p:sp>
        <p:nvSpPr>
          <p:cNvPr id="274" name="CustomShape 2"/>
          <p:cNvSpPr/>
          <p:nvPr/>
        </p:nvSpPr>
        <p:spPr>
          <a:xfrm>
            <a:off x="2823120" y="4660200"/>
            <a:ext cx="72720" cy="72720"/>
          </a:xfrm>
          <a:prstGeom prst="ellipse">
            <a:avLst/>
          </a:prstGeom>
          <a:solidFill>
            <a:srgbClr val="e9992d"/>
          </a:solidFill>
          <a:ln w="12600">
            <a:noFill/>
          </a:ln>
        </p:spPr>
      </p:sp>
      <p:sp>
        <p:nvSpPr>
          <p:cNvPr id="275" name="CustomShape 3"/>
          <p:cNvSpPr/>
          <p:nvPr/>
        </p:nvSpPr>
        <p:spPr>
          <a:xfrm>
            <a:off x="2553120" y="4660200"/>
            <a:ext cx="72720" cy="72720"/>
          </a:xfrm>
          <a:prstGeom prst="ellipse">
            <a:avLst/>
          </a:prstGeom>
          <a:solidFill>
            <a:srgbClr val="209078"/>
          </a:solidFill>
          <a:ln w="12600">
            <a:noFill/>
          </a:ln>
        </p:spPr>
      </p:sp>
      <p:sp>
        <p:nvSpPr>
          <p:cNvPr id="276" name="CustomShape 4"/>
          <p:cNvSpPr/>
          <p:nvPr/>
        </p:nvSpPr>
        <p:spPr>
          <a:xfrm>
            <a:off x="1766160" y="4960800"/>
            <a:ext cx="1916640" cy="80244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77" name="CustomShape 5"/>
          <p:cNvSpPr/>
          <p:nvPr/>
        </p:nvSpPr>
        <p:spPr>
          <a:xfrm>
            <a:off x="1392480" y="5607720"/>
            <a:ext cx="2868840" cy="44100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78" name="CustomShape 6"/>
          <p:cNvSpPr/>
          <p:nvPr/>
        </p:nvSpPr>
        <p:spPr>
          <a:xfrm>
            <a:off x="1206360" y="5837400"/>
            <a:ext cx="2650320" cy="45648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79" name="Picture Placeholder 4" descr=""/>
          <p:cNvPicPr/>
          <p:nvPr/>
        </p:nvPicPr>
        <p:blipFill>
          <a:blip r:embed="rId2"/>
          <a:srcRect l="16556" t="0" r="16556" b="0"/>
          <a:stretch>
            <a:fillRect/>
          </a:stretch>
        </p:blipFill>
        <p:spPr>
          <a:xfrm>
            <a:off x="6762600" y="1541520"/>
            <a:ext cx="1129320" cy="2013480"/>
          </a:xfrm>
          <a:prstGeom prst="rect">
            <a:avLst/>
          </a:prstGeom>
          <a:ln>
            <a:noFill/>
          </a:ln>
        </p:spPr>
      </p:pic>
      <p:pic>
        <p:nvPicPr>
          <p:cNvPr id="280" name="Picture Placeholder 5" descr=""/>
          <p:cNvPicPr/>
          <p:nvPr/>
        </p:nvPicPr>
        <p:blipFill>
          <a:blip r:embed="rId3"/>
          <a:stretch>
            <a:fillRect/>
          </a:stretch>
        </p:blipFill>
        <p:spPr>
          <a:xfrm>
            <a:off x="6762600" y="4187160"/>
            <a:ext cx="1129320" cy="2008440"/>
          </a:xfrm>
          <a:prstGeom prst="rect">
            <a:avLst/>
          </a:prstGeom>
          <a:ln>
            <a:noFill/>
          </a:ln>
        </p:spPr>
      </p:pic>
      <p:sp>
        <p:nvSpPr>
          <p:cNvPr id="281" name="CustomShape 7"/>
          <p:cNvSpPr/>
          <p:nvPr/>
        </p:nvSpPr>
        <p:spPr>
          <a:xfrm>
            <a:off x="8080200" y="1911600"/>
            <a:ext cx="1789560" cy="69876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82" name="CustomShape 8"/>
          <p:cNvSpPr/>
          <p:nvPr/>
        </p:nvSpPr>
        <p:spPr>
          <a:xfrm>
            <a:off x="8079840" y="4520880"/>
            <a:ext cx="1790640" cy="69876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83" name="CustomShape 9"/>
          <p:cNvSpPr/>
          <p:nvPr/>
        </p:nvSpPr>
        <p:spPr>
          <a:xfrm>
            <a:off x="346680" y="2293200"/>
            <a:ext cx="4869720" cy="116892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84" name="Picture Placeholder 1" descr=""/>
          <p:cNvPicPr/>
          <p:nvPr/>
        </p:nvPicPr>
        <p:blipFill>
          <a:blip r:embed="rId4"/>
          <a:srcRect l="23472" t="0" r="23472" b="0"/>
          <a:stretch>
            <a:fillRect/>
          </a:stretch>
        </p:blipFill>
        <p:spPr>
          <a:xfrm>
            <a:off x="2410920" y="1299600"/>
            <a:ext cx="626760" cy="711360"/>
          </a:xfrm>
          <a:prstGeom prst="rect">
            <a:avLst/>
          </a:prstGeom>
          <a:ln>
            <a:noFill/>
          </a:ln>
        </p:spPr>
      </p:pic>
      <p:sp>
        <p:nvSpPr>
          <p:cNvPr id="285" name="CustomShape 10"/>
          <p:cNvSpPr/>
          <p:nvPr/>
        </p:nvSpPr>
        <p:spPr>
          <a:xfrm>
            <a:off x="498240" y="2957040"/>
            <a:ext cx="4566960" cy="39636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2" name="Picture 2" descr=""/>
          <p:cNvPicPr/>
          <p:nvPr/>
        </p:nvPicPr>
        <p:blipFill>
          <a:blip r:embed="rId1"/>
          <a:stretch>
            <a:fillRect/>
          </a:stretch>
        </p:blipFill>
        <p:spPr>
          <a:xfrm>
            <a:off x="1527120" y="951120"/>
            <a:ext cx="6628320" cy="6628320"/>
          </a:xfrm>
          <a:prstGeom prst="rect">
            <a:avLst/>
          </a:prstGeom>
          <a:ln>
            <a:noFill/>
          </a:ln>
        </p:spPr>
      </p:pic>
      <p:pic>
        <p:nvPicPr>
          <p:cNvPr id="423" name="Picture 2" descr=""/>
          <p:cNvPicPr/>
          <p:nvPr/>
        </p:nvPicPr>
        <p:blipFill>
          <a:blip r:embed="rId2"/>
          <a:stretch>
            <a:fillRect/>
          </a:stretch>
        </p:blipFill>
        <p:spPr>
          <a:xfrm>
            <a:off x="1527120" y="1057320"/>
            <a:ext cx="6978600" cy="6628320"/>
          </a:xfrm>
          <a:prstGeom prst="rect">
            <a:avLst/>
          </a:prstGeom>
          <a:ln>
            <a:noFill/>
          </a:ln>
        </p:spPr>
      </p:pic>
      <p:pic>
        <p:nvPicPr>
          <p:cNvPr id="424" name="Picture 2" descr=""/>
          <p:cNvPicPr/>
          <p:nvPr/>
        </p:nvPicPr>
        <p:blipFill>
          <a:blip r:embed="rId3"/>
          <a:stretch>
            <a:fillRect/>
          </a:stretch>
        </p:blipFill>
        <p:spPr>
          <a:xfrm>
            <a:off x="1527120" y="951120"/>
            <a:ext cx="6691320" cy="6628320"/>
          </a:xfrm>
          <a:prstGeom prst="rect">
            <a:avLst/>
          </a:prstGeom>
          <a:ln>
            <a:noFill/>
          </a:ln>
        </p:spPr>
      </p:pic>
      <p:sp>
        <p:nvSpPr>
          <p:cNvPr id="425"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6" name="Picture 2" descr=""/>
          <p:cNvPicPr/>
          <p:nvPr/>
        </p:nvPicPr>
        <p:blipFill>
          <a:blip r:embed="rId1"/>
          <a:stretch>
            <a:fillRect/>
          </a:stretch>
        </p:blipFill>
        <p:spPr>
          <a:xfrm>
            <a:off x="1527120" y="951120"/>
            <a:ext cx="6691320" cy="6628320"/>
          </a:xfrm>
          <a:prstGeom prst="rect">
            <a:avLst/>
          </a:prstGeom>
          <a:ln>
            <a:noFill/>
          </a:ln>
        </p:spPr>
      </p:pic>
      <p:pic>
        <p:nvPicPr>
          <p:cNvPr id="427" name="Picture 2" descr=""/>
          <p:cNvPicPr/>
          <p:nvPr/>
        </p:nvPicPr>
        <p:blipFill>
          <a:blip r:embed="rId2"/>
          <a:stretch>
            <a:fillRect/>
          </a:stretch>
        </p:blipFill>
        <p:spPr>
          <a:xfrm>
            <a:off x="1527120" y="951120"/>
            <a:ext cx="6628320" cy="6628320"/>
          </a:xfrm>
          <a:prstGeom prst="rect">
            <a:avLst/>
          </a:prstGeom>
          <a:ln>
            <a:noFill/>
          </a:ln>
        </p:spPr>
      </p:pic>
      <p:pic>
        <p:nvPicPr>
          <p:cNvPr id="428" name="Picture 2" descr=""/>
          <p:cNvPicPr/>
          <p:nvPr/>
        </p:nvPicPr>
        <p:blipFill>
          <a:blip r:embed="rId3"/>
          <a:stretch>
            <a:fillRect/>
          </a:stretch>
        </p:blipFill>
        <p:spPr>
          <a:xfrm>
            <a:off x="1527120" y="951120"/>
            <a:ext cx="6978600" cy="6734880"/>
          </a:xfrm>
          <a:prstGeom prst="rect">
            <a:avLst/>
          </a:prstGeom>
          <a:ln>
            <a:noFill/>
          </a:ln>
        </p:spPr>
      </p:pic>
      <p:sp>
        <p:nvSpPr>
          <p:cNvPr id="429"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0" name="Picture 2" descr=""/>
          <p:cNvPicPr/>
          <p:nvPr/>
        </p:nvPicPr>
        <p:blipFill>
          <a:blip r:embed="rId1"/>
          <a:stretch>
            <a:fillRect/>
          </a:stretch>
        </p:blipFill>
        <p:spPr>
          <a:xfrm>
            <a:off x="0" y="114480"/>
            <a:ext cx="10057320" cy="7542720"/>
          </a:xfrm>
          <a:prstGeom prst="rect">
            <a:avLst/>
          </a:prstGeom>
          <a:ln>
            <a:noFill/>
          </a:ln>
        </p:spPr>
      </p:pic>
      <p:sp>
        <p:nvSpPr>
          <p:cNvPr id="431" name="CustomShape 1"/>
          <p:cNvSpPr/>
          <p:nvPr/>
        </p:nvSpPr>
        <p:spPr>
          <a:xfrm>
            <a:off x="5584680" y="371880"/>
            <a:ext cx="2751480" cy="735480"/>
          </a:xfrm>
          <a:prstGeom prst="rect">
            <a:avLst/>
          </a:prstGeom>
          <a:noFill/>
          <a:ln>
            <a:noFill/>
          </a:ln>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2" name="Picture 1" descr=""/>
          <p:cNvPicPr/>
          <p:nvPr/>
        </p:nvPicPr>
        <p:blipFill>
          <a:blip r:embed="rId1"/>
          <a:stretch>
            <a:fillRect/>
          </a:stretch>
        </p:blipFill>
        <p:spPr>
          <a:xfrm>
            <a:off x="0" y="114480"/>
            <a:ext cx="10053720" cy="7542720"/>
          </a:xfrm>
          <a:prstGeom prst="rect">
            <a:avLst/>
          </a:prstGeom>
          <a:ln>
            <a:noFill/>
          </a:ln>
        </p:spPr>
      </p:pic>
      <p:pic>
        <p:nvPicPr>
          <p:cNvPr id="433" name="Picture 2" descr=""/>
          <p:cNvPicPr/>
          <p:nvPr/>
        </p:nvPicPr>
        <p:blipFill>
          <a:blip r:embed="rId2"/>
          <a:stretch>
            <a:fillRect/>
          </a:stretch>
        </p:blipFill>
        <p:spPr>
          <a:xfrm>
            <a:off x="0" y="114480"/>
            <a:ext cx="10057320" cy="754272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4" name="Picture 1" descr=""/>
          <p:cNvPicPr/>
          <p:nvPr/>
        </p:nvPicPr>
        <p:blipFill>
          <a:blip r:embed="rId1"/>
          <a:stretch>
            <a:fillRect/>
          </a:stretch>
        </p:blipFill>
        <p:spPr>
          <a:xfrm>
            <a:off x="0" y="114480"/>
            <a:ext cx="10053720" cy="7542720"/>
          </a:xfrm>
          <a:prstGeom prst="rect">
            <a:avLst/>
          </a:prstGeom>
          <a:ln>
            <a:noFill/>
          </a:ln>
        </p:spPr>
      </p:pic>
      <p:pic>
        <p:nvPicPr>
          <p:cNvPr id="435" name="Picture 2" descr=""/>
          <p:cNvPicPr/>
          <p:nvPr/>
        </p:nvPicPr>
        <p:blipFill>
          <a:blip r:embed="rId2"/>
          <a:stretch>
            <a:fillRect/>
          </a:stretch>
        </p:blipFill>
        <p:spPr>
          <a:xfrm>
            <a:off x="0" y="114480"/>
            <a:ext cx="10057320" cy="75427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6" name="Picture 1" descr=""/>
          <p:cNvPicPr/>
          <p:nvPr/>
        </p:nvPicPr>
        <p:blipFill>
          <a:blip r:embed="rId1"/>
          <a:stretch>
            <a:fillRect/>
          </a:stretch>
        </p:blipFill>
        <p:spPr>
          <a:xfrm>
            <a:off x="0" y="114480"/>
            <a:ext cx="10053720" cy="7542720"/>
          </a:xfrm>
          <a:prstGeom prst="rect">
            <a:avLst/>
          </a:prstGeom>
          <a:ln>
            <a:noFill/>
          </a:ln>
        </p:spPr>
      </p:pic>
      <p:pic>
        <p:nvPicPr>
          <p:cNvPr id="437" name="Picture 2" descr=""/>
          <p:cNvPicPr/>
          <p:nvPr/>
        </p:nvPicPr>
        <p:blipFill>
          <a:blip r:embed="rId2"/>
          <a:stretch>
            <a:fillRect/>
          </a:stretch>
        </p:blipFill>
        <p:spPr>
          <a:xfrm>
            <a:off x="0" y="114480"/>
            <a:ext cx="10057320" cy="75427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8" name="Picture 2" descr=""/>
          <p:cNvPicPr/>
          <p:nvPr/>
        </p:nvPicPr>
        <p:blipFill>
          <a:blip r:embed="rId1"/>
          <a:stretch>
            <a:fillRect/>
          </a:stretch>
        </p:blipFill>
        <p:spPr>
          <a:xfrm>
            <a:off x="0" y="41760"/>
            <a:ext cx="10234800" cy="7715520"/>
          </a:xfrm>
          <a:prstGeom prst="rect">
            <a:avLst/>
          </a:prstGeom>
          <a:ln>
            <a:noFill/>
          </a:ln>
        </p:spPr>
      </p:pic>
      <p:pic>
        <p:nvPicPr>
          <p:cNvPr id="439" name="Picture 12" descr=""/>
          <p:cNvPicPr/>
          <p:nvPr/>
        </p:nvPicPr>
        <p:blipFill>
          <a:blip r:embed="rId2"/>
          <a:stretch>
            <a:fillRect/>
          </a:stretch>
        </p:blipFill>
        <p:spPr>
          <a:xfrm>
            <a:off x="11339280" y="41760"/>
            <a:ext cx="9513360" cy="6913080"/>
          </a:xfrm>
          <a:prstGeom prst="rect">
            <a:avLst/>
          </a:prstGeom>
          <a:ln>
            <a:noFill/>
          </a:ln>
        </p:spPr>
      </p:pic>
      <p:pic>
        <p:nvPicPr>
          <p:cNvPr id="440" name="Picture 13" descr=""/>
          <p:cNvPicPr/>
          <p:nvPr/>
        </p:nvPicPr>
        <p:blipFill>
          <a:blip r:embed="rId3"/>
          <a:stretch>
            <a:fillRect/>
          </a:stretch>
        </p:blipFill>
        <p:spPr>
          <a:xfrm>
            <a:off x="11888280" y="438480"/>
            <a:ext cx="8715600" cy="6419520"/>
          </a:xfrm>
          <a:prstGeom prst="rect">
            <a:avLst/>
          </a:prstGeom>
          <a:ln>
            <a:noFill/>
          </a:ln>
        </p:spPr>
      </p:pic>
      <p:pic>
        <p:nvPicPr>
          <p:cNvPr id="441" name="Picture 14" descr=""/>
          <p:cNvPicPr/>
          <p:nvPr/>
        </p:nvPicPr>
        <p:blipFill>
          <a:blip r:embed="rId4"/>
          <a:stretch>
            <a:fillRect/>
          </a:stretch>
        </p:blipFill>
        <p:spPr>
          <a:xfrm>
            <a:off x="12033360" y="1064880"/>
            <a:ext cx="8724960" cy="5466960"/>
          </a:xfrm>
          <a:prstGeom prst="rect">
            <a:avLst/>
          </a:prstGeom>
          <a:ln>
            <a:noFill/>
          </a:ln>
        </p:spPr>
      </p:pic>
      <p:pic>
        <p:nvPicPr>
          <p:cNvPr id="442" name="Picture 15" descr=""/>
          <p:cNvPicPr/>
          <p:nvPr/>
        </p:nvPicPr>
        <p:blipFill>
          <a:blip r:embed="rId5"/>
          <a:stretch>
            <a:fillRect/>
          </a:stretch>
        </p:blipFill>
        <p:spPr>
          <a:xfrm>
            <a:off x="11797560" y="452520"/>
            <a:ext cx="9496800" cy="6991200"/>
          </a:xfrm>
          <a:prstGeom prst="rect">
            <a:avLst/>
          </a:prstGeom>
          <a:ln>
            <a:noFill/>
          </a:ln>
        </p:spPr>
      </p:pic>
      <p:pic>
        <p:nvPicPr>
          <p:cNvPr id="443" name="Picture 16" descr=""/>
          <p:cNvPicPr/>
          <p:nvPr/>
        </p:nvPicPr>
        <p:blipFill>
          <a:blip r:embed="rId6"/>
          <a:stretch>
            <a:fillRect/>
          </a:stretch>
        </p:blipFill>
        <p:spPr>
          <a:xfrm>
            <a:off x="12138120" y="583560"/>
            <a:ext cx="9115560" cy="7029360"/>
          </a:xfrm>
          <a:prstGeom prst="rect">
            <a:avLst/>
          </a:prstGeom>
          <a:ln>
            <a:noFill/>
          </a:ln>
        </p:spPr>
      </p:pic>
      <p:sp>
        <p:nvSpPr>
          <p:cNvPr id="444" name="CustomShape 1"/>
          <p:cNvSpPr/>
          <p:nvPr/>
        </p:nvSpPr>
        <p:spPr>
          <a:xfrm>
            <a:off x="-2998080" y="3832560"/>
            <a:ext cx="105480" cy="100440"/>
          </a:xfrm>
          <a:prstGeom prst="ellipse">
            <a:avLst/>
          </a:prstGeom>
          <a:solidFill>
            <a:srgbClr val="428cbf"/>
          </a:solidFill>
          <a:ln w="12600">
            <a:solidFill>
              <a:srgbClr val="ffffff"/>
            </a:solidFill>
            <a:miter/>
          </a:ln>
        </p:spPr>
      </p:sp>
      <p:sp>
        <p:nvSpPr>
          <p:cNvPr id="445" name="CustomShape 2"/>
          <p:cNvSpPr/>
          <p:nvPr/>
        </p:nvSpPr>
        <p:spPr>
          <a:xfrm>
            <a:off x="-2979720" y="3062160"/>
            <a:ext cx="105480" cy="100440"/>
          </a:xfrm>
          <a:prstGeom prst="ellipse">
            <a:avLst/>
          </a:prstGeom>
          <a:solidFill>
            <a:srgbClr val="c8c949"/>
          </a:solidFill>
          <a:ln w="12600">
            <a:solidFill>
              <a:srgbClr val="ffffff"/>
            </a:solidFill>
            <a:miter/>
          </a:ln>
        </p:spPr>
      </p:sp>
      <p:sp>
        <p:nvSpPr>
          <p:cNvPr id="446" name="CustomShape 3"/>
          <p:cNvSpPr/>
          <p:nvPr/>
        </p:nvSpPr>
        <p:spPr>
          <a:xfrm>
            <a:off x="-5400000" y="3798360"/>
            <a:ext cx="105480" cy="100440"/>
          </a:xfrm>
          <a:prstGeom prst="ellipse">
            <a:avLst/>
          </a:prstGeom>
          <a:solidFill>
            <a:srgbClr val="428cbf"/>
          </a:solidFill>
          <a:ln w="12600">
            <a:solidFill>
              <a:srgbClr val="ffffff"/>
            </a:solidFill>
            <a:miter/>
          </a:ln>
        </p:spPr>
      </p:sp>
      <p:sp>
        <p:nvSpPr>
          <p:cNvPr id="447" name="CustomShape 4"/>
          <p:cNvSpPr/>
          <p:nvPr/>
        </p:nvSpPr>
        <p:spPr>
          <a:xfrm>
            <a:off x="-5400000" y="4008240"/>
            <a:ext cx="105480" cy="100440"/>
          </a:xfrm>
          <a:prstGeom prst="ellipse">
            <a:avLst/>
          </a:prstGeom>
          <a:solidFill>
            <a:srgbClr val="c8c949"/>
          </a:solidFill>
          <a:ln w="12600">
            <a:solidFill>
              <a:srgbClr val="ffffff"/>
            </a:solidFill>
            <a:miter/>
          </a:ln>
        </p:spPr>
      </p:sp>
      <p:sp>
        <p:nvSpPr>
          <p:cNvPr id="448" name="CustomShape 5"/>
          <p:cNvSpPr/>
          <p:nvPr/>
        </p:nvSpPr>
        <p:spPr>
          <a:xfrm>
            <a:off x="-6009120" y="3783960"/>
            <a:ext cx="105480" cy="100440"/>
          </a:xfrm>
          <a:prstGeom prst="ellipse">
            <a:avLst/>
          </a:prstGeom>
          <a:solidFill>
            <a:srgbClr val="428cbf"/>
          </a:solidFill>
          <a:ln w="12600">
            <a:solidFill>
              <a:srgbClr val="ffffff"/>
            </a:solidFill>
            <a:miter/>
          </a:ln>
        </p:spPr>
      </p:sp>
      <p:sp>
        <p:nvSpPr>
          <p:cNvPr id="449" name="CustomShape 6"/>
          <p:cNvSpPr/>
          <p:nvPr/>
        </p:nvSpPr>
        <p:spPr>
          <a:xfrm>
            <a:off x="-6009120" y="3422520"/>
            <a:ext cx="105480" cy="100440"/>
          </a:xfrm>
          <a:prstGeom prst="ellipse">
            <a:avLst/>
          </a:prstGeom>
          <a:solidFill>
            <a:srgbClr val="c8c949"/>
          </a:solidFill>
          <a:ln w="12600">
            <a:solidFill>
              <a:srgbClr val="ffffff"/>
            </a:solidFill>
            <a:miter/>
          </a:ln>
        </p:spPr>
      </p:sp>
      <p:sp>
        <p:nvSpPr>
          <p:cNvPr id="450" name="CustomShape 7"/>
          <p:cNvSpPr/>
          <p:nvPr/>
        </p:nvSpPr>
        <p:spPr>
          <a:xfrm>
            <a:off x="-5774040" y="251172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1" name="CustomShape 8"/>
          <p:cNvSpPr/>
          <p:nvPr/>
        </p:nvSpPr>
        <p:spPr>
          <a:xfrm>
            <a:off x="-5774040" y="28558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52" name="CustomShape 9"/>
          <p:cNvSpPr/>
          <p:nvPr/>
        </p:nvSpPr>
        <p:spPr>
          <a:xfrm>
            <a:off x="-5774040" y="321624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53" name="CustomShape 10"/>
          <p:cNvSpPr/>
          <p:nvPr/>
        </p:nvSpPr>
        <p:spPr>
          <a:xfrm rot="5400000">
            <a:off x="-7945560" y="-2313360"/>
            <a:ext cx="1976400" cy="995580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4" name="Picture 12" descr=""/>
          <p:cNvPicPr/>
          <p:nvPr/>
        </p:nvPicPr>
        <p:blipFill>
          <a:blip r:embed="rId1"/>
          <a:stretch>
            <a:fillRect/>
          </a:stretch>
        </p:blipFill>
        <p:spPr>
          <a:xfrm>
            <a:off x="0" y="272520"/>
            <a:ext cx="10057320" cy="7308720"/>
          </a:xfrm>
          <a:prstGeom prst="rect">
            <a:avLst/>
          </a:prstGeom>
          <a:ln>
            <a:noFill/>
          </a:ln>
        </p:spPr>
      </p:pic>
      <p:pic>
        <p:nvPicPr>
          <p:cNvPr id="455" name="Picture 13" descr=""/>
          <p:cNvPicPr/>
          <p:nvPr/>
        </p:nvPicPr>
        <p:blipFill>
          <a:blip r:embed="rId2"/>
          <a:stretch>
            <a:fillRect/>
          </a:stretch>
        </p:blipFill>
        <p:spPr>
          <a:xfrm>
            <a:off x="15581520" y="3498840"/>
            <a:ext cx="8715600" cy="6419520"/>
          </a:xfrm>
          <a:prstGeom prst="rect">
            <a:avLst/>
          </a:prstGeom>
          <a:ln>
            <a:noFill/>
          </a:ln>
        </p:spPr>
      </p:pic>
      <p:pic>
        <p:nvPicPr>
          <p:cNvPr id="456" name="Picture 14" descr=""/>
          <p:cNvPicPr/>
          <p:nvPr/>
        </p:nvPicPr>
        <p:blipFill>
          <a:blip r:embed="rId3"/>
          <a:stretch>
            <a:fillRect/>
          </a:stretch>
        </p:blipFill>
        <p:spPr>
          <a:xfrm>
            <a:off x="16615080" y="2939400"/>
            <a:ext cx="8724960" cy="5466960"/>
          </a:xfrm>
          <a:prstGeom prst="rect">
            <a:avLst/>
          </a:prstGeom>
          <a:ln>
            <a:noFill/>
          </a:ln>
        </p:spPr>
      </p:pic>
      <p:pic>
        <p:nvPicPr>
          <p:cNvPr id="457" name="Picture 15" descr=""/>
          <p:cNvPicPr/>
          <p:nvPr/>
        </p:nvPicPr>
        <p:blipFill>
          <a:blip r:embed="rId4"/>
          <a:stretch>
            <a:fillRect/>
          </a:stretch>
        </p:blipFill>
        <p:spPr>
          <a:xfrm>
            <a:off x="13757040" y="4086000"/>
            <a:ext cx="9496800" cy="6991200"/>
          </a:xfrm>
          <a:prstGeom prst="rect">
            <a:avLst/>
          </a:prstGeom>
          <a:ln>
            <a:noFill/>
          </a:ln>
        </p:spPr>
      </p:pic>
      <p:pic>
        <p:nvPicPr>
          <p:cNvPr id="458" name="Picture 16" descr=""/>
          <p:cNvPicPr/>
          <p:nvPr/>
        </p:nvPicPr>
        <p:blipFill>
          <a:blip r:embed="rId5"/>
          <a:stretch>
            <a:fillRect/>
          </a:stretch>
        </p:blipFill>
        <p:spPr>
          <a:xfrm>
            <a:off x="17286120" y="-684000"/>
            <a:ext cx="9115560" cy="7029360"/>
          </a:xfrm>
          <a:prstGeom prst="rect">
            <a:avLst/>
          </a:prstGeom>
          <a:ln>
            <a:noFill/>
          </a:ln>
        </p:spPr>
      </p:pic>
      <p:sp>
        <p:nvSpPr>
          <p:cNvPr id="459" name="CustomShape 1"/>
          <p:cNvSpPr/>
          <p:nvPr/>
        </p:nvSpPr>
        <p:spPr>
          <a:xfrm>
            <a:off x="-3497400" y="24627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0" name="CustomShape 2"/>
          <p:cNvSpPr/>
          <p:nvPr/>
        </p:nvSpPr>
        <p:spPr>
          <a:xfrm>
            <a:off x="-3497400" y="28069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61" name="CustomShape 3"/>
          <p:cNvSpPr/>
          <p:nvPr/>
        </p:nvSpPr>
        <p:spPr>
          <a:xfrm>
            <a:off x="-3497400" y="31672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62" name="CustomShape 4"/>
          <p:cNvSpPr/>
          <p:nvPr/>
        </p:nvSpPr>
        <p:spPr>
          <a:xfrm>
            <a:off x="-3497400" y="349884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63" name="CustomShape 5"/>
          <p:cNvSpPr/>
          <p:nvPr/>
        </p:nvSpPr>
        <p:spPr>
          <a:xfrm rot="5400000">
            <a:off x="-13131000" y="-2703960"/>
            <a:ext cx="1976400" cy="1006380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64" name="Picture 12" descr=""/>
          <p:cNvPicPr/>
          <p:nvPr/>
        </p:nvPicPr>
        <p:blipFill>
          <a:blip r:embed="rId1"/>
          <a:stretch>
            <a:fillRect/>
          </a:stretch>
        </p:blipFill>
        <p:spPr>
          <a:xfrm>
            <a:off x="0" y="272520"/>
            <a:ext cx="10057320" cy="7308720"/>
          </a:xfrm>
          <a:prstGeom prst="rect">
            <a:avLst/>
          </a:prstGeom>
          <a:ln>
            <a:noFill/>
          </a:ln>
        </p:spPr>
      </p:pic>
      <p:pic>
        <p:nvPicPr>
          <p:cNvPr id="465" name="Picture 13" descr=""/>
          <p:cNvPicPr/>
          <p:nvPr/>
        </p:nvPicPr>
        <p:blipFill>
          <a:blip r:embed="rId2"/>
          <a:stretch>
            <a:fillRect/>
          </a:stretch>
        </p:blipFill>
        <p:spPr>
          <a:xfrm>
            <a:off x="15581520" y="3498840"/>
            <a:ext cx="8715600" cy="6419520"/>
          </a:xfrm>
          <a:prstGeom prst="rect">
            <a:avLst/>
          </a:prstGeom>
          <a:ln>
            <a:noFill/>
          </a:ln>
        </p:spPr>
      </p:pic>
      <p:pic>
        <p:nvPicPr>
          <p:cNvPr id="466" name="Picture 14" descr=""/>
          <p:cNvPicPr/>
          <p:nvPr/>
        </p:nvPicPr>
        <p:blipFill>
          <a:blip r:embed="rId3"/>
          <a:stretch>
            <a:fillRect/>
          </a:stretch>
        </p:blipFill>
        <p:spPr>
          <a:xfrm>
            <a:off x="16615080" y="2939400"/>
            <a:ext cx="8724960" cy="5466960"/>
          </a:xfrm>
          <a:prstGeom prst="rect">
            <a:avLst/>
          </a:prstGeom>
          <a:ln>
            <a:noFill/>
          </a:ln>
        </p:spPr>
      </p:pic>
      <p:pic>
        <p:nvPicPr>
          <p:cNvPr id="467" name="Picture 15" descr=""/>
          <p:cNvPicPr/>
          <p:nvPr/>
        </p:nvPicPr>
        <p:blipFill>
          <a:blip r:embed="rId4"/>
          <a:stretch>
            <a:fillRect/>
          </a:stretch>
        </p:blipFill>
        <p:spPr>
          <a:xfrm>
            <a:off x="13757040" y="4086000"/>
            <a:ext cx="9496800" cy="6991200"/>
          </a:xfrm>
          <a:prstGeom prst="rect">
            <a:avLst/>
          </a:prstGeom>
          <a:ln>
            <a:noFill/>
          </a:ln>
        </p:spPr>
      </p:pic>
      <p:pic>
        <p:nvPicPr>
          <p:cNvPr id="468" name="Picture 16" descr=""/>
          <p:cNvPicPr/>
          <p:nvPr/>
        </p:nvPicPr>
        <p:blipFill>
          <a:blip r:embed="rId5"/>
          <a:stretch>
            <a:fillRect/>
          </a:stretch>
        </p:blipFill>
        <p:spPr>
          <a:xfrm>
            <a:off x="17286120" y="-684000"/>
            <a:ext cx="9115560" cy="7029360"/>
          </a:xfrm>
          <a:prstGeom prst="rect">
            <a:avLst/>
          </a:prstGeom>
          <a:ln>
            <a:noFill/>
          </a:ln>
        </p:spPr>
      </p:pic>
      <p:sp>
        <p:nvSpPr>
          <p:cNvPr id="469"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470"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471" name="CustomShape 3"/>
          <p:cNvSpPr/>
          <p:nvPr/>
        </p:nvSpPr>
        <p:spPr>
          <a:xfrm>
            <a:off x="1066680" y="2437200"/>
            <a:ext cx="105480" cy="100440"/>
          </a:xfrm>
          <a:prstGeom prst="ellipse">
            <a:avLst/>
          </a:prstGeom>
          <a:solidFill>
            <a:srgbClr val="428cbf"/>
          </a:solidFill>
          <a:ln w="12600">
            <a:solidFill>
              <a:srgbClr val="ffffff"/>
            </a:solidFill>
            <a:miter/>
          </a:ln>
        </p:spPr>
      </p:sp>
      <p:sp>
        <p:nvSpPr>
          <p:cNvPr id="472" name="CustomShape 4"/>
          <p:cNvSpPr/>
          <p:nvPr/>
        </p:nvSpPr>
        <p:spPr>
          <a:xfrm>
            <a:off x="1066320" y="2075760"/>
            <a:ext cx="105480" cy="100440"/>
          </a:xfrm>
          <a:prstGeom prst="ellipse">
            <a:avLst/>
          </a:prstGeom>
          <a:solidFill>
            <a:srgbClr val="c8c949"/>
          </a:solidFill>
          <a:ln w="12600">
            <a:solidFill>
              <a:srgbClr val="ffffff"/>
            </a:solidFill>
            <a:miter/>
          </a:ln>
        </p:spPr>
      </p:sp>
      <p:sp>
        <p:nvSpPr>
          <p:cNvPr id="473" name="CustomShape 5"/>
          <p:cNvSpPr/>
          <p:nvPr/>
        </p:nvSpPr>
        <p:spPr>
          <a:xfrm>
            <a:off x="1066680" y="2437200"/>
            <a:ext cx="105480" cy="100440"/>
          </a:xfrm>
          <a:prstGeom prst="ellipse">
            <a:avLst/>
          </a:prstGeom>
          <a:solidFill>
            <a:srgbClr val="428cbf"/>
          </a:solidFill>
          <a:ln w="12600">
            <a:solidFill>
              <a:srgbClr val="ffffff"/>
            </a:solidFill>
            <a:miter/>
          </a:ln>
        </p:spPr>
      </p:sp>
      <p:sp>
        <p:nvSpPr>
          <p:cNvPr id="474" name="CustomShape 6"/>
          <p:cNvSpPr/>
          <p:nvPr/>
        </p:nvSpPr>
        <p:spPr>
          <a:xfrm>
            <a:off x="1066680" y="2075760"/>
            <a:ext cx="105480" cy="100440"/>
          </a:xfrm>
          <a:prstGeom prst="ellipse">
            <a:avLst/>
          </a:prstGeom>
          <a:solidFill>
            <a:srgbClr val="c8c949"/>
          </a:solidFill>
          <a:ln w="12600">
            <a:solidFill>
              <a:srgbClr val="ffffff"/>
            </a:solidFill>
            <a:miter/>
          </a:ln>
        </p:spPr>
      </p:sp>
      <p:sp>
        <p:nvSpPr>
          <p:cNvPr id="475" name="CustomShape 7"/>
          <p:cNvSpPr/>
          <p:nvPr/>
        </p:nvSpPr>
        <p:spPr>
          <a:xfrm>
            <a:off x="1253880" y="16246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6" name="CustomShape 8"/>
          <p:cNvSpPr/>
          <p:nvPr/>
        </p:nvSpPr>
        <p:spPr>
          <a:xfrm>
            <a:off x="-3962520" y="186120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7" name="CustomShape 9"/>
          <p:cNvSpPr/>
          <p:nvPr/>
        </p:nvSpPr>
        <p:spPr>
          <a:xfrm>
            <a:off x="-3962520" y="22215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8"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9" name="CustomShape 11"/>
          <p:cNvSpPr/>
          <p:nvPr/>
        </p:nvSpPr>
        <p:spPr>
          <a:xfrm>
            <a:off x="1066320" y="2437200"/>
            <a:ext cx="105480" cy="100440"/>
          </a:xfrm>
          <a:prstGeom prst="ellipse">
            <a:avLst/>
          </a:prstGeom>
          <a:solidFill>
            <a:srgbClr val="428cbf"/>
          </a:solidFill>
          <a:ln w="12600">
            <a:solidFill>
              <a:srgbClr val="ffffff"/>
            </a:solidFill>
            <a:miter/>
          </a:ln>
        </p:spPr>
      </p:sp>
      <p:sp>
        <p:nvSpPr>
          <p:cNvPr id="480" name="CustomShape 12"/>
          <p:cNvSpPr/>
          <p:nvPr/>
        </p:nvSpPr>
        <p:spPr>
          <a:xfrm>
            <a:off x="1067040" y="2075760"/>
            <a:ext cx="105480" cy="100440"/>
          </a:xfrm>
          <a:prstGeom prst="ellipse">
            <a:avLst/>
          </a:prstGeom>
          <a:solidFill>
            <a:srgbClr val="c8c949"/>
          </a:solidFill>
          <a:ln w="12600">
            <a:solidFill>
              <a:srgbClr val="ffffff"/>
            </a:solidFill>
            <a:miter/>
          </a:ln>
        </p:spPr>
      </p:sp>
      <p:sp>
        <p:nvSpPr>
          <p:cNvPr id="481" name="CustomShape 13"/>
          <p:cNvSpPr/>
          <p:nvPr/>
        </p:nvSpPr>
        <p:spPr>
          <a:xfrm rot="5400000">
            <a:off x="-7544160" y="-489960"/>
            <a:ext cx="1976400" cy="995580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82" name="Picture 12" descr=""/>
          <p:cNvPicPr/>
          <p:nvPr/>
        </p:nvPicPr>
        <p:blipFill>
          <a:blip r:embed="rId1"/>
          <a:stretch>
            <a:fillRect/>
          </a:stretch>
        </p:blipFill>
        <p:spPr>
          <a:xfrm>
            <a:off x="0" y="272520"/>
            <a:ext cx="10057320" cy="7308720"/>
          </a:xfrm>
          <a:prstGeom prst="rect">
            <a:avLst/>
          </a:prstGeom>
          <a:ln>
            <a:noFill/>
          </a:ln>
        </p:spPr>
      </p:pic>
      <p:pic>
        <p:nvPicPr>
          <p:cNvPr id="483" name="Picture 13" descr=""/>
          <p:cNvPicPr/>
          <p:nvPr/>
        </p:nvPicPr>
        <p:blipFill>
          <a:blip r:embed="rId2"/>
          <a:stretch>
            <a:fillRect/>
          </a:stretch>
        </p:blipFill>
        <p:spPr>
          <a:xfrm>
            <a:off x="15581520" y="3498840"/>
            <a:ext cx="8715600" cy="6419520"/>
          </a:xfrm>
          <a:prstGeom prst="rect">
            <a:avLst/>
          </a:prstGeom>
          <a:ln>
            <a:noFill/>
          </a:ln>
        </p:spPr>
      </p:pic>
      <p:pic>
        <p:nvPicPr>
          <p:cNvPr id="484" name="Picture 14" descr=""/>
          <p:cNvPicPr/>
          <p:nvPr/>
        </p:nvPicPr>
        <p:blipFill>
          <a:blip r:embed="rId3"/>
          <a:stretch>
            <a:fillRect/>
          </a:stretch>
        </p:blipFill>
        <p:spPr>
          <a:xfrm>
            <a:off x="16615080" y="2939400"/>
            <a:ext cx="8724960" cy="5466960"/>
          </a:xfrm>
          <a:prstGeom prst="rect">
            <a:avLst/>
          </a:prstGeom>
          <a:ln>
            <a:noFill/>
          </a:ln>
        </p:spPr>
      </p:pic>
      <p:pic>
        <p:nvPicPr>
          <p:cNvPr id="485" name="Picture 15" descr=""/>
          <p:cNvPicPr/>
          <p:nvPr/>
        </p:nvPicPr>
        <p:blipFill>
          <a:blip r:embed="rId4"/>
          <a:stretch>
            <a:fillRect/>
          </a:stretch>
        </p:blipFill>
        <p:spPr>
          <a:xfrm>
            <a:off x="13757040" y="4086000"/>
            <a:ext cx="9496800" cy="6991200"/>
          </a:xfrm>
          <a:prstGeom prst="rect">
            <a:avLst/>
          </a:prstGeom>
          <a:ln>
            <a:noFill/>
          </a:ln>
        </p:spPr>
      </p:pic>
      <p:pic>
        <p:nvPicPr>
          <p:cNvPr id="486" name="Picture 16" descr=""/>
          <p:cNvPicPr/>
          <p:nvPr/>
        </p:nvPicPr>
        <p:blipFill>
          <a:blip r:embed="rId5"/>
          <a:stretch>
            <a:fillRect/>
          </a:stretch>
        </p:blipFill>
        <p:spPr>
          <a:xfrm>
            <a:off x="17286120" y="-684000"/>
            <a:ext cx="9115560" cy="7029360"/>
          </a:xfrm>
          <a:prstGeom prst="rect">
            <a:avLst/>
          </a:prstGeom>
          <a:ln>
            <a:noFill/>
          </a:ln>
        </p:spPr>
      </p:pic>
      <p:sp>
        <p:nvSpPr>
          <p:cNvPr id="487" name="CustomShape 1"/>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88" name="CustomShape 2"/>
          <p:cNvSpPr/>
          <p:nvPr/>
        </p:nvSpPr>
        <p:spPr>
          <a:xfrm>
            <a:off x="1066320" y="2437200"/>
            <a:ext cx="105480" cy="100440"/>
          </a:xfrm>
          <a:prstGeom prst="ellipse">
            <a:avLst/>
          </a:prstGeom>
          <a:solidFill>
            <a:srgbClr val="428cbf"/>
          </a:solidFill>
          <a:ln w="12600">
            <a:solidFill>
              <a:srgbClr val="ffffff"/>
            </a:solidFill>
            <a:miter/>
          </a:ln>
        </p:spPr>
      </p:sp>
      <p:sp>
        <p:nvSpPr>
          <p:cNvPr id="489" name="CustomShape 3"/>
          <p:cNvSpPr/>
          <p:nvPr/>
        </p:nvSpPr>
        <p:spPr>
          <a:xfrm>
            <a:off x="1066680" y="2075760"/>
            <a:ext cx="105480" cy="100440"/>
          </a:xfrm>
          <a:prstGeom prst="ellipse">
            <a:avLst/>
          </a:prstGeom>
          <a:solidFill>
            <a:srgbClr val="c8c949"/>
          </a:solidFill>
          <a:ln w="12600">
            <a:solidFill>
              <a:srgbClr val="ffffff"/>
            </a:solidFill>
            <a:miter/>
          </a:ln>
        </p:spPr>
      </p:sp>
      <p:sp>
        <p:nvSpPr>
          <p:cNvPr id="490" name="CustomShape 4"/>
          <p:cNvSpPr/>
          <p:nvPr/>
        </p:nvSpPr>
        <p:spPr>
          <a:xfrm>
            <a:off x="1678680" y="2446920"/>
            <a:ext cx="105480" cy="100440"/>
          </a:xfrm>
          <a:prstGeom prst="ellipse">
            <a:avLst/>
          </a:prstGeom>
          <a:solidFill>
            <a:srgbClr val="428cbf"/>
          </a:solidFill>
          <a:ln w="12600">
            <a:solidFill>
              <a:srgbClr val="ffffff"/>
            </a:solidFill>
            <a:miter/>
          </a:ln>
        </p:spPr>
      </p:sp>
      <p:sp>
        <p:nvSpPr>
          <p:cNvPr id="491" name="CustomShape 5"/>
          <p:cNvSpPr/>
          <p:nvPr/>
        </p:nvSpPr>
        <p:spPr>
          <a:xfrm>
            <a:off x="1678680" y="2661480"/>
            <a:ext cx="105480" cy="100440"/>
          </a:xfrm>
          <a:prstGeom prst="ellipse">
            <a:avLst/>
          </a:prstGeom>
          <a:solidFill>
            <a:srgbClr val="c8c949"/>
          </a:solidFill>
          <a:ln w="12600">
            <a:solidFill>
              <a:srgbClr val="ffffff"/>
            </a:solidFill>
            <a:miter/>
          </a:ln>
        </p:spPr>
      </p:sp>
      <p:sp>
        <p:nvSpPr>
          <p:cNvPr id="492" name="CustomShape 6"/>
          <p:cNvSpPr/>
          <p:nvPr/>
        </p:nvSpPr>
        <p:spPr>
          <a:xfrm>
            <a:off x="1679400" y="2446920"/>
            <a:ext cx="105480" cy="100440"/>
          </a:xfrm>
          <a:prstGeom prst="ellipse">
            <a:avLst/>
          </a:prstGeom>
          <a:solidFill>
            <a:srgbClr val="428cbf"/>
          </a:solidFill>
          <a:ln w="12600">
            <a:solidFill>
              <a:srgbClr val="ffffff"/>
            </a:solidFill>
            <a:miter/>
          </a:ln>
        </p:spPr>
      </p:sp>
      <p:sp>
        <p:nvSpPr>
          <p:cNvPr id="493" name="CustomShape 7"/>
          <p:cNvSpPr/>
          <p:nvPr/>
        </p:nvSpPr>
        <p:spPr>
          <a:xfrm>
            <a:off x="1679400" y="2661480"/>
            <a:ext cx="105480" cy="100440"/>
          </a:xfrm>
          <a:prstGeom prst="ellipse">
            <a:avLst/>
          </a:prstGeom>
          <a:solidFill>
            <a:srgbClr val="c8c949"/>
          </a:solidFill>
          <a:ln w="12600">
            <a:solidFill>
              <a:srgbClr val="ffffff"/>
            </a:solidFill>
            <a:miter/>
          </a:ln>
        </p:spPr>
      </p:sp>
      <p:sp>
        <p:nvSpPr>
          <p:cNvPr id="494"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5" name="CustomShape 9"/>
          <p:cNvSpPr/>
          <p:nvPr/>
        </p:nvSpPr>
        <p:spPr>
          <a:xfrm>
            <a:off x="-3962520" y="22215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6"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7" name="CustomShape 11"/>
          <p:cNvSpPr/>
          <p:nvPr/>
        </p:nvSpPr>
        <p:spPr>
          <a:xfrm>
            <a:off x="1065600" y="2437200"/>
            <a:ext cx="105480" cy="100440"/>
          </a:xfrm>
          <a:prstGeom prst="ellipse">
            <a:avLst/>
          </a:prstGeom>
          <a:solidFill>
            <a:srgbClr val="428cbf"/>
          </a:solidFill>
          <a:ln w="12600">
            <a:solidFill>
              <a:srgbClr val="ffffff"/>
            </a:solidFill>
            <a:miter/>
          </a:ln>
        </p:spPr>
      </p:sp>
      <p:sp>
        <p:nvSpPr>
          <p:cNvPr id="498" name="CustomShape 12"/>
          <p:cNvSpPr/>
          <p:nvPr/>
        </p:nvSpPr>
        <p:spPr>
          <a:xfrm>
            <a:off x="1065600" y="2075760"/>
            <a:ext cx="105480" cy="100440"/>
          </a:xfrm>
          <a:prstGeom prst="ellipse">
            <a:avLst/>
          </a:prstGeom>
          <a:solidFill>
            <a:srgbClr val="c8c949"/>
          </a:solidFill>
          <a:ln w="12600">
            <a:solidFill>
              <a:srgbClr val="ffffff"/>
            </a:solidFill>
            <a:miter/>
          </a:ln>
        </p:spPr>
      </p:sp>
      <p:sp>
        <p:nvSpPr>
          <p:cNvPr id="499" name="CustomShape 13"/>
          <p:cNvSpPr/>
          <p:nvPr/>
        </p:nvSpPr>
        <p:spPr>
          <a:xfrm>
            <a:off x="1678320" y="2446920"/>
            <a:ext cx="105480" cy="100440"/>
          </a:xfrm>
          <a:prstGeom prst="ellipse">
            <a:avLst/>
          </a:prstGeom>
          <a:solidFill>
            <a:srgbClr val="428cbf"/>
          </a:solidFill>
          <a:ln w="12600">
            <a:solidFill>
              <a:srgbClr val="ffffff"/>
            </a:solidFill>
            <a:miter/>
          </a:ln>
        </p:spPr>
      </p:sp>
      <p:sp>
        <p:nvSpPr>
          <p:cNvPr id="500" name="CustomShape 14"/>
          <p:cNvSpPr/>
          <p:nvPr/>
        </p:nvSpPr>
        <p:spPr>
          <a:xfrm>
            <a:off x="1678320" y="2656080"/>
            <a:ext cx="105480" cy="10044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3543480" y="4642200"/>
            <a:ext cx="450720" cy="450720"/>
          </a:xfrm>
          <a:prstGeom prst="ellipse">
            <a:avLst/>
          </a:prstGeom>
          <a:solidFill>
            <a:srgbClr val="209078"/>
          </a:solidFill>
          <a:ln w="12600">
            <a:noFill/>
          </a:ln>
        </p:spPr>
      </p:sp>
      <p:sp>
        <p:nvSpPr>
          <p:cNvPr id="287" name="CustomShape 2"/>
          <p:cNvSpPr/>
          <p:nvPr/>
        </p:nvSpPr>
        <p:spPr>
          <a:xfrm>
            <a:off x="3543480" y="2383560"/>
            <a:ext cx="450720" cy="450720"/>
          </a:xfrm>
          <a:prstGeom prst="ellipse">
            <a:avLst/>
          </a:prstGeom>
          <a:solidFill>
            <a:srgbClr val="2f3035"/>
          </a:solidFill>
          <a:ln w="12600">
            <a:noFill/>
          </a:ln>
        </p:spPr>
      </p:sp>
      <p:sp>
        <p:nvSpPr>
          <p:cNvPr id="288" name="CustomShape 3"/>
          <p:cNvSpPr/>
          <p:nvPr/>
        </p:nvSpPr>
        <p:spPr>
          <a:xfrm>
            <a:off x="6265440" y="2383560"/>
            <a:ext cx="450720" cy="450720"/>
          </a:xfrm>
          <a:prstGeom prst="ellipse">
            <a:avLst/>
          </a:prstGeom>
          <a:solidFill>
            <a:srgbClr val="e9992d"/>
          </a:solidFill>
          <a:ln w="12600">
            <a:noFill/>
          </a:ln>
        </p:spPr>
      </p:sp>
      <p:sp>
        <p:nvSpPr>
          <p:cNvPr id="289" name="CustomShape 4"/>
          <p:cNvSpPr/>
          <p:nvPr/>
        </p:nvSpPr>
        <p:spPr>
          <a:xfrm>
            <a:off x="4562280" y="7174080"/>
            <a:ext cx="932760" cy="412560"/>
          </a:xfrm>
          <a:prstGeom prst="rect">
            <a:avLst/>
          </a:prstGeom>
          <a:noFill/>
          <a:ln>
            <a:noFill/>
          </a:ln>
        </p:spPr>
        <p:txBody>
          <a:bodyPr lIns="90000" rIns="90000" tIns="45000" bIns="45000" anchor="ctr"/>
          <a:p>
            <a:pPr algn="ctr">
              <a:lnSpc>
                <a:spcPct val="100000"/>
              </a:lnSpc>
            </a:pPr>
            <a:fld id="{3490DE22-53E8-4D4B-B5A5-531C77781F1D}" type="slidenum">
              <a:rPr b="1" lang="en-US" sz="1030">
                <a:solidFill>
                  <a:srgbClr val="404040"/>
                </a:solidFill>
                <a:latin typeface="HK Grotesk"/>
              </a:rPr>
              <a:t>&lt;number&gt;</a:t>
            </a:fld>
            <a:endParaRPr/>
          </a:p>
        </p:txBody>
      </p:sp>
      <p:sp>
        <p:nvSpPr>
          <p:cNvPr id="290" name="CustomShape 5"/>
          <p:cNvSpPr/>
          <p:nvPr/>
        </p:nvSpPr>
        <p:spPr>
          <a:xfrm>
            <a:off x="32400" y="1775520"/>
            <a:ext cx="3016080" cy="1428840"/>
          </a:xfrm>
          <a:prstGeom prst="rect">
            <a:avLst/>
          </a:prstGeom>
          <a:noFill/>
          <a:ln>
            <a:noFill/>
          </a:ln>
        </p:spPr>
        <p:txBody>
          <a:bodyPr lIns="90000" rIns="90000" tIns="45000" bIns="45000"/>
          <a:p>
            <a:pPr>
              <a:lnSpc>
                <a:spcPts val="123"/>
              </a:lnSpc>
            </a:pPr>
            <a:r>
              <a:rPr lang="en-US" sz="4400">
                <a:solidFill>
                  <a:srgbClr val="000000"/>
                </a:solidFill>
                <a:latin typeface="Arvo"/>
                <a:ea typeface="Arvo"/>
              </a:rPr>
              <a:t>CONTENIDO</a:t>
            </a:r>
            <a:endParaRPr/>
          </a:p>
        </p:txBody>
      </p:sp>
      <p:sp>
        <p:nvSpPr>
          <p:cNvPr id="291" name="CustomShape 6"/>
          <p:cNvSpPr/>
          <p:nvPr/>
        </p:nvSpPr>
        <p:spPr>
          <a:xfrm>
            <a:off x="3575160" y="2934720"/>
            <a:ext cx="2833560" cy="161352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292" name="CustomShape 7"/>
          <p:cNvSpPr/>
          <p:nvPr/>
        </p:nvSpPr>
        <p:spPr>
          <a:xfrm>
            <a:off x="3995280" y="2236680"/>
            <a:ext cx="611640" cy="115596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293" name="CustomShape 8"/>
          <p:cNvSpPr/>
          <p:nvPr/>
        </p:nvSpPr>
        <p:spPr>
          <a:xfrm>
            <a:off x="3575160" y="5176800"/>
            <a:ext cx="2833560" cy="191844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294" name="CustomShape 9"/>
          <p:cNvSpPr/>
          <p:nvPr/>
        </p:nvSpPr>
        <p:spPr>
          <a:xfrm>
            <a:off x="3754440" y="4514400"/>
            <a:ext cx="21142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295" name="CustomShape 10"/>
          <p:cNvSpPr/>
          <p:nvPr/>
        </p:nvSpPr>
        <p:spPr>
          <a:xfrm>
            <a:off x="6304680" y="5176800"/>
            <a:ext cx="2833560" cy="100440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296" name="CustomShape 11"/>
          <p:cNvSpPr/>
          <p:nvPr/>
        </p:nvSpPr>
        <p:spPr>
          <a:xfrm>
            <a:off x="6362280" y="4509720"/>
            <a:ext cx="31582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297" name="CustomShape 12"/>
          <p:cNvSpPr/>
          <p:nvPr/>
        </p:nvSpPr>
        <p:spPr>
          <a:xfrm>
            <a:off x="6304680" y="2934720"/>
            <a:ext cx="2833560" cy="130932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298" name="CustomShape 13"/>
          <p:cNvSpPr/>
          <p:nvPr/>
        </p:nvSpPr>
        <p:spPr>
          <a:xfrm>
            <a:off x="6213240" y="2226960"/>
            <a:ext cx="39736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299" name="CustomShape 14"/>
          <p:cNvSpPr/>
          <p:nvPr/>
        </p:nvSpPr>
        <p:spPr>
          <a:xfrm>
            <a:off x="6330960" y="4594320"/>
            <a:ext cx="450720" cy="45072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01" name="Picture 25" descr=""/>
          <p:cNvPicPr/>
          <p:nvPr/>
        </p:nvPicPr>
        <p:blipFill>
          <a:blip r:embed="rId1"/>
          <a:stretch>
            <a:fillRect/>
          </a:stretch>
        </p:blipFill>
        <p:spPr>
          <a:xfrm>
            <a:off x="0" y="272520"/>
            <a:ext cx="10057320" cy="7308720"/>
          </a:xfrm>
          <a:prstGeom prst="rect">
            <a:avLst/>
          </a:prstGeom>
          <a:ln>
            <a:noFill/>
          </a:ln>
        </p:spPr>
      </p:pic>
      <p:pic>
        <p:nvPicPr>
          <p:cNvPr id="502" name="Picture 12" descr=""/>
          <p:cNvPicPr/>
          <p:nvPr/>
        </p:nvPicPr>
        <p:blipFill>
          <a:blip r:embed="rId2"/>
          <a:stretch>
            <a:fillRect/>
          </a:stretch>
        </p:blipFill>
        <p:spPr>
          <a:xfrm>
            <a:off x="0" y="272520"/>
            <a:ext cx="10057320" cy="7308720"/>
          </a:xfrm>
          <a:prstGeom prst="rect">
            <a:avLst/>
          </a:prstGeom>
          <a:ln>
            <a:noFill/>
          </a:ln>
        </p:spPr>
      </p:pic>
      <p:pic>
        <p:nvPicPr>
          <p:cNvPr id="503" name="Picture 13" descr=""/>
          <p:cNvPicPr/>
          <p:nvPr/>
        </p:nvPicPr>
        <p:blipFill>
          <a:blip r:embed="rId3"/>
          <a:stretch>
            <a:fillRect/>
          </a:stretch>
        </p:blipFill>
        <p:spPr>
          <a:xfrm>
            <a:off x="15581520" y="3498840"/>
            <a:ext cx="8715600" cy="6419520"/>
          </a:xfrm>
          <a:prstGeom prst="rect">
            <a:avLst/>
          </a:prstGeom>
          <a:ln>
            <a:noFill/>
          </a:ln>
        </p:spPr>
      </p:pic>
      <p:pic>
        <p:nvPicPr>
          <p:cNvPr id="504" name="Picture 14" descr=""/>
          <p:cNvPicPr/>
          <p:nvPr/>
        </p:nvPicPr>
        <p:blipFill>
          <a:blip r:embed="rId4"/>
          <a:stretch>
            <a:fillRect/>
          </a:stretch>
        </p:blipFill>
        <p:spPr>
          <a:xfrm>
            <a:off x="16615080" y="2939400"/>
            <a:ext cx="8724960" cy="5466960"/>
          </a:xfrm>
          <a:prstGeom prst="rect">
            <a:avLst/>
          </a:prstGeom>
          <a:ln>
            <a:noFill/>
          </a:ln>
        </p:spPr>
      </p:pic>
      <p:pic>
        <p:nvPicPr>
          <p:cNvPr id="505" name="Picture 15" descr=""/>
          <p:cNvPicPr/>
          <p:nvPr/>
        </p:nvPicPr>
        <p:blipFill>
          <a:blip r:embed="rId5"/>
          <a:stretch>
            <a:fillRect/>
          </a:stretch>
        </p:blipFill>
        <p:spPr>
          <a:xfrm>
            <a:off x="13757040" y="4086000"/>
            <a:ext cx="9496800" cy="6991200"/>
          </a:xfrm>
          <a:prstGeom prst="rect">
            <a:avLst/>
          </a:prstGeom>
          <a:ln>
            <a:noFill/>
          </a:ln>
        </p:spPr>
      </p:pic>
      <p:pic>
        <p:nvPicPr>
          <p:cNvPr id="506" name="Picture 16" descr=""/>
          <p:cNvPicPr/>
          <p:nvPr/>
        </p:nvPicPr>
        <p:blipFill>
          <a:blip r:embed="rId6"/>
          <a:stretch>
            <a:fillRect/>
          </a:stretch>
        </p:blipFill>
        <p:spPr>
          <a:xfrm>
            <a:off x="17286120" y="-684000"/>
            <a:ext cx="9115560" cy="7029360"/>
          </a:xfrm>
          <a:prstGeom prst="rect">
            <a:avLst/>
          </a:prstGeom>
          <a:ln>
            <a:noFill/>
          </a:ln>
        </p:spPr>
      </p:pic>
      <p:sp>
        <p:nvSpPr>
          <p:cNvPr id="507"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508"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509" name="CustomShape 3"/>
          <p:cNvSpPr/>
          <p:nvPr/>
        </p:nvSpPr>
        <p:spPr>
          <a:xfrm>
            <a:off x="3450240" y="2476080"/>
            <a:ext cx="105480" cy="100440"/>
          </a:xfrm>
          <a:prstGeom prst="ellipse">
            <a:avLst/>
          </a:prstGeom>
          <a:solidFill>
            <a:srgbClr val="428cbf"/>
          </a:solidFill>
          <a:ln w="12600">
            <a:solidFill>
              <a:srgbClr val="ffffff"/>
            </a:solidFill>
            <a:miter/>
          </a:ln>
        </p:spPr>
      </p:sp>
      <p:sp>
        <p:nvSpPr>
          <p:cNvPr id="510" name="CustomShape 4"/>
          <p:cNvSpPr/>
          <p:nvPr/>
        </p:nvSpPr>
        <p:spPr>
          <a:xfrm>
            <a:off x="3450240" y="2726640"/>
            <a:ext cx="105480" cy="100440"/>
          </a:xfrm>
          <a:prstGeom prst="ellipse">
            <a:avLst/>
          </a:prstGeom>
          <a:solidFill>
            <a:srgbClr val="c8c949"/>
          </a:solidFill>
          <a:ln w="12600">
            <a:solidFill>
              <a:srgbClr val="ffffff"/>
            </a:solidFill>
            <a:miter/>
          </a:ln>
        </p:spPr>
      </p:sp>
      <p:sp>
        <p:nvSpPr>
          <p:cNvPr id="511" name="CustomShape 5"/>
          <p:cNvSpPr/>
          <p:nvPr/>
        </p:nvSpPr>
        <p:spPr>
          <a:xfrm>
            <a:off x="1679400" y="2446920"/>
            <a:ext cx="105480" cy="100440"/>
          </a:xfrm>
          <a:prstGeom prst="ellipse">
            <a:avLst/>
          </a:prstGeom>
          <a:solidFill>
            <a:srgbClr val="428cbf"/>
          </a:solidFill>
          <a:ln w="12600">
            <a:solidFill>
              <a:srgbClr val="ffffff"/>
            </a:solidFill>
            <a:miter/>
          </a:ln>
        </p:spPr>
      </p:sp>
      <p:sp>
        <p:nvSpPr>
          <p:cNvPr id="512" name="CustomShape 6"/>
          <p:cNvSpPr/>
          <p:nvPr/>
        </p:nvSpPr>
        <p:spPr>
          <a:xfrm>
            <a:off x="1679400" y="2661480"/>
            <a:ext cx="105480" cy="100440"/>
          </a:xfrm>
          <a:prstGeom prst="ellipse">
            <a:avLst/>
          </a:prstGeom>
          <a:solidFill>
            <a:srgbClr val="c8c949"/>
          </a:solidFill>
          <a:ln w="12600">
            <a:solidFill>
              <a:srgbClr val="ffffff"/>
            </a:solidFill>
            <a:miter/>
          </a:ln>
        </p:spPr>
      </p:sp>
      <p:sp>
        <p:nvSpPr>
          <p:cNvPr id="513" name="CustomShape 7"/>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14"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15" name="CustomShape 9"/>
          <p:cNvSpPr/>
          <p:nvPr/>
        </p:nvSpPr>
        <p:spPr>
          <a:xfrm>
            <a:off x="565632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16"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7" name="CustomShape 11"/>
          <p:cNvSpPr/>
          <p:nvPr/>
        </p:nvSpPr>
        <p:spPr>
          <a:xfrm>
            <a:off x="1066320" y="2437200"/>
            <a:ext cx="105480" cy="100440"/>
          </a:xfrm>
          <a:prstGeom prst="ellipse">
            <a:avLst/>
          </a:prstGeom>
          <a:solidFill>
            <a:srgbClr val="428cbf"/>
          </a:solidFill>
          <a:ln w="12600">
            <a:solidFill>
              <a:srgbClr val="ffffff"/>
            </a:solidFill>
            <a:miter/>
          </a:ln>
        </p:spPr>
      </p:sp>
      <p:sp>
        <p:nvSpPr>
          <p:cNvPr id="518" name="CustomShape 12"/>
          <p:cNvSpPr/>
          <p:nvPr/>
        </p:nvSpPr>
        <p:spPr>
          <a:xfrm>
            <a:off x="3450240" y="2476080"/>
            <a:ext cx="105480" cy="100440"/>
          </a:xfrm>
          <a:prstGeom prst="ellipse">
            <a:avLst/>
          </a:prstGeom>
          <a:solidFill>
            <a:srgbClr val="428cbf"/>
          </a:solidFill>
          <a:ln w="12600">
            <a:solidFill>
              <a:srgbClr val="ffffff"/>
            </a:solidFill>
            <a:miter/>
          </a:ln>
        </p:spPr>
      </p:sp>
      <p:sp>
        <p:nvSpPr>
          <p:cNvPr id="519" name="CustomShape 13"/>
          <p:cNvSpPr/>
          <p:nvPr/>
        </p:nvSpPr>
        <p:spPr>
          <a:xfrm>
            <a:off x="3450240" y="2726640"/>
            <a:ext cx="105480" cy="10044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20" name="Picture 25" descr=""/>
          <p:cNvPicPr/>
          <p:nvPr/>
        </p:nvPicPr>
        <p:blipFill>
          <a:blip r:embed="rId1"/>
          <a:stretch>
            <a:fillRect/>
          </a:stretch>
        </p:blipFill>
        <p:spPr>
          <a:xfrm>
            <a:off x="0" y="272520"/>
            <a:ext cx="10057320" cy="7308720"/>
          </a:xfrm>
          <a:prstGeom prst="rect">
            <a:avLst/>
          </a:prstGeom>
          <a:ln>
            <a:noFill/>
          </a:ln>
        </p:spPr>
      </p:pic>
      <p:pic>
        <p:nvPicPr>
          <p:cNvPr id="521" name="Picture 12" descr=""/>
          <p:cNvPicPr/>
          <p:nvPr/>
        </p:nvPicPr>
        <p:blipFill>
          <a:blip r:embed="rId2"/>
          <a:stretch>
            <a:fillRect/>
          </a:stretch>
        </p:blipFill>
        <p:spPr>
          <a:xfrm>
            <a:off x="0" y="272520"/>
            <a:ext cx="10057320" cy="7308720"/>
          </a:xfrm>
          <a:prstGeom prst="rect">
            <a:avLst/>
          </a:prstGeom>
          <a:ln>
            <a:noFill/>
          </a:ln>
        </p:spPr>
      </p:pic>
      <p:pic>
        <p:nvPicPr>
          <p:cNvPr id="522" name="Picture 13" descr=""/>
          <p:cNvPicPr/>
          <p:nvPr/>
        </p:nvPicPr>
        <p:blipFill>
          <a:blip r:embed="rId3"/>
          <a:stretch>
            <a:fillRect/>
          </a:stretch>
        </p:blipFill>
        <p:spPr>
          <a:xfrm>
            <a:off x="15581520" y="3498840"/>
            <a:ext cx="8715600" cy="6419520"/>
          </a:xfrm>
          <a:prstGeom prst="rect">
            <a:avLst/>
          </a:prstGeom>
          <a:ln>
            <a:noFill/>
          </a:ln>
        </p:spPr>
      </p:pic>
      <p:pic>
        <p:nvPicPr>
          <p:cNvPr id="523" name="Picture 14" descr=""/>
          <p:cNvPicPr/>
          <p:nvPr/>
        </p:nvPicPr>
        <p:blipFill>
          <a:blip r:embed="rId4"/>
          <a:stretch>
            <a:fillRect/>
          </a:stretch>
        </p:blipFill>
        <p:spPr>
          <a:xfrm>
            <a:off x="16615080" y="2939400"/>
            <a:ext cx="8724960" cy="5466960"/>
          </a:xfrm>
          <a:prstGeom prst="rect">
            <a:avLst/>
          </a:prstGeom>
          <a:ln>
            <a:noFill/>
          </a:ln>
        </p:spPr>
      </p:pic>
      <p:pic>
        <p:nvPicPr>
          <p:cNvPr id="524" name="Picture 15" descr=""/>
          <p:cNvPicPr/>
          <p:nvPr/>
        </p:nvPicPr>
        <p:blipFill>
          <a:blip r:embed="rId5"/>
          <a:stretch>
            <a:fillRect/>
          </a:stretch>
        </p:blipFill>
        <p:spPr>
          <a:xfrm>
            <a:off x="13757040" y="4086000"/>
            <a:ext cx="9496800" cy="6991200"/>
          </a:xfrm>
          <a:prstGeom prst="rect">
            <a:avLst/>
          </a:prstGeom>
          <a:ln>
            <a:noFill/>
          </a:ln>
        </p:spPr>
      </p:pic>
      <p:pic>
        <p:nvPicPr>
          <p:cNvPr id="525" name="Picture 16" descr=""/>
          <p:cNvPicPr/>
          <p:nvPr/>
        </p:nvPicPr>
        <p:blipFill>
          <a:blip r:embed="rId6"/>
          <a:stretch>
            <a:fillRect/>
          </a:stretch>
        </p:blipFill>
        <p:spPr>
          <a:xfrm>
            <a:off x="17286120" y="-684000"/>
            <a:ext cx="9115560" cy="7029360"/>
          </a:xfrm>
          <a:prstGeom prst="rect">
            <a:avLst/>
          </a:prstGeom>
          <a:ln>
            <a:noFill/>
          </a:ln>
        </p:spPr>
      </p:pic>
      <p:sp>
        <p:nvSpPr>
          <p:cNvPr id="526"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527"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528" name="CustomShape 3"/>
          <p:cNvSpPr/>
          <p:nvPr/>
        </p:nvSpPr>
        <p:spPr>
          <a:xfrm>
            <a:off x="4057560" y="2459520"/>
            <a:ext cx="105480" cy="100440"/>
          </a:xfrm>
          <a:prstGeom prst="ellipse">
            <a:avLst/>
          </a:prstGeom>
          <a:solidFill>
            <a:srgbClr val="428cbf"/>
          </a:solidFill>
          <a:ln w="12600">
            <a:solidFill>
              <a:srgbClr val="ffffff"/>
            </a:solidFill>
            <a:miter/>
          </a:ln>
        </p:spPr>
      </p:sp>
      <p:sp>
        <p:nvSpPr>
          <p:cNvPr id="529" name="CustomShape 4"/>
          <p:cNvSpPr/>
          <p:nvPr/>
        </p:nvSpPr>
        <p:spPr>
          <a:xfrm>
            <a:off x="4057560" y="1688760"/>
            <a:ext cx="105480" cy="100440"/>
          </a:xfrm>
          <a:prstGeom prst="ellipse">
            <a:avLst/>
          </a:prstGeom>
          <a:solidFill>
            <a:srgbClr val="c8c949"/>
          </a:solidFill>
          <a:ln w="12600">
            <a:solidFill>
              <a:srgbClr val="ffffff"/>
            </a:solidFill>
            <a:miter/>
          </a:ln>
        </p:spPr>
      </p:sp>
      <p:sp>
        <p:nvSpPr>
          <p:cNvPr id="530" name="CustomShape 5"/>
          <p:cNvSpPr/>
          <p:nvPr/>
        </p:nvSpPr>
        <p:spPr>
          <a:xfrm>
            <a:off x="1679400" y="2446920"/>
            <a:ext cx="105480" cy="100440"/>
          </a:xfrm>
          <a:prstGeom prst="ellipse">
            <a:avLst/>
          </a:prstGeom>
          <a:solidFill>
            <a:srgbClr val="428cbf"/>
          </a:solidFill>
          <a:ln w="12600">
            <a:solidFill>
              <a:srgbClr val="ffffff"/>
            </a:solidFill>
            <a:miter/>
          </a:ln>
        </p:spPr>
      </p:sp>
      <p:sp>
        <p:nvSpPr>
          <p:cNvPr id="531" name="CustomShape 6"/>
          <p:cNvSpPr/>
          <p:nvPr/>
        </p:nvSpPr>
        <p:spPr>
          <a:xfrm>
            <a:off x="1679400" y="2661480"/>
            <a:ext cx="105480" cy="100440"/>
          </a:xfrm>
          <a:prstGeom prst="ellipse">
            <a:avLst/>
          </a:prstGeom>
          <a:solidFill>
            <a:srgbClr val="c8c949"/>
          </a:solidFill>
          <a:ln w="12600">
            <a:solidFill>
              <a:srgbClr val="ffffff"/>
            </a:solidFill>
            <a:miter/>
          </a:ln>
        </p:spPr>
      </p:sp>
      <p:sp>
        <p:nvSpPr>
          <p:cNvPr id="532" name="CustomShape 7"/>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33"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34" name="CustomShape 9"/>
          <p:cNvSpPr/>
          <p:nvPr/>
        </p:nvSpPr>
        <p:spPr>
          <a:xfrm>
            <a:off x="5656320" y="186948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35" name="CustomShape 10"/>
          <p:cNvSpPr/>
          <p:nvPr/>
        </p:nvSpPr>
        <p:spPr>
          <a:xfrm>
            <a:off x="3450240" y="2726640"/>
            <a:ext cx="105480" cy="100440"/>
          </a:xfrm>
          <a:prstGeom prst="ellipse">
            <a:avLst/>
          </a:prstGeom>
          <a:solidFill>
            <a:srgbClr val="c8c949"/>
          </a:solidFill>
          <a:ln w="12600">
            <a:solidFill>
              <a:srgbClr val="ffffff"/>
            </a:solidFill>
            <a:miter/>
          </a:ln>
        </p:spPr>
      </p:sp>
      <p:sp>
        <p:nvSpPr>
          <p:cNvPr id="536" name="CustomShape 11"/>
          <p:cNvSpPr/>
          <p:nvPr/>
        </p:nvSpPr>
        <p:spPr>
          <a:xfrm>
            <a:off x="3450240" y="2476080"/>
            <a:ext cx="105480" cy="100440"/>
          </a:xfrm>
          <a:prstGeom prst="ellipse">
            <a:avLst/>
          </a:prstGeom>
          <a:solidFill>
            <a:srgbClr val="428cbf"/>
          </a:solidFill>
          <a:ln w="12600">
            <a:solidFill>
              <a:srgbClr val="ffffff"/>
            </a:solidFill>
            <a:miter/>
          </a:ln>
        </p:spPr>
      </p:sp>
      <p:sp>
        <p:nvSpPr>
          <p:cNvPr id="537" name="CustomShape 12"/>
          <p:cNvSpPr/>
          <p:nvPr/>
        </p:nvSpPr>
        <p:spPr>
          <a:xfrm>
            <a:off x="565632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38" name="CustomShape 13"/>
          <p:cNvSpPr/>
          <p:nvPr/>
        </p:nvSpPr>
        <p:spPr>
          <a:xfrm>
            <a:off x="-3244680" y="4542480"/>
            <a:ext cx="29095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9" name="Picture 12" descr=""/>
          <p:cNvPicPr/>
          <p:nvPr/>
        </p:nvPicPr>
        <p:blipFill>
          <a:blip r:embed="rId1"/>
          <a:stretch>
            <a:fillRect/>
          </a:stretch>
        </p:blipFill>
        <p:spPr>
          <a:xfrm>
            <a:off x="0" y="286920"/>
            <a:ext cx="10057320" cy="7308720"/>
          </a:xfrm>
          <a:prstGeom prst="rect">
            <a:avLst/>
          </a:prstGeom>
          <a:ln>
            <a:noFill/>
          </a:ln>
        </p:spPr>
      </p:pic>
      <p:pic>
        <p:nvPicPr>
          <p:cNvPr id="540" name="Picture 13" descr=""/>
          <p:cNvPicPr/>
          <p:nvPr/>
        </p:nvPicPr>
        <p:blipFill>
          <a:blip r:embed="rId2"/>
          <a:stretch>
            <a:fillRect/>
          </a:stretch>
        </p:blipFill>
        <p:spPr>
          <a:xfrm>
            <a:off x="15581520" y="3498840"/>
            <a:ext cx="8715600" cy="6419520"/>
          </a:xfrm>
          <a:prstGeom prst="rect">
            <a:avLst/>
          </a:prstGeom>
          <a:ln>
            <a:noFill/>
          </a:ln>
        </p:spPr>
      </p:pic>
      <p:pic>
        <p:nvPicPr>
          <p:cNvPr id="541" name="Picture 14" descr=""/>
          <p:cNvPicPr/>
          <p:nvPr/>
        </p:nvPicPr>
        <p:blipFill>
          <a:blip r:embed="rId3"/>
          <a:stretch>
            <a:fillRect/>
          </a:stretch>
        </p:blipFill>
        <p:spPr>
          <a:xfrm>
            <a:off x="16615080" y="2939400"/>
            <a:ext cx="8724960" cy="5466960"/>
          </a:xfrm>
          <a:prstGeom prst="rect">
            <a:avLst/>
          </a:prstGeom>
          <a:ln>
            <a:noFill/>
          </a:ln>
        </p:spPr>
      </p:pic>
      <p:pic>
        <p:nvPicPr>
          <p:cNvPr id="542" name="Picture 15" descr=""/>
          <p:cNvPicPr/>
          <p:nvPr/>
        </p:nvPicPr>
        <p:blipFill>
          <a:blip r:embed="rId4"/>
          <a:stretch>
            <a:fillRect/>
          </a:stretch>
        </p:blipFill>
        <p:spPr>
          <a:xfrm>
            <a:off x="13757040" y="4086000"/>
            <a:ext cx="9496800" cy="6991200"/>
          </a:xfrm>
          <a:prstGeom prst="rect">
            <a:avLst/>
          </a:prstGeom>
          <a:ln>
            <a:noFill/>
          </a:ln>
        </p:spPr>
      </p:pic>
      <p:pic>
        <p:nvPicPr>
          <p:cNvPr id="543" name="Picture 16" descr=""/>
          <p:cNvPicPr/>
          <p:nvPr/>
        </p:nvPicPr>
        <p:blipFill>
          <a:blip r:embed="rId5"/>
          <a:stretch>
            <a:fillRect/>
          </a:stretch>
        </p:blipFill>
        <p:spPr>
          <a:xfrm>
            <a:off x="17286120" y="-684000"/>
            <a:ext cx="9115560" cy="7029360"/>
          </a:xfrm>
          <a:prstGeom prst="rect">
            <a:avLst/>
          </a:prstGeom>
          <a:ln>
            <a:noFill/>
          </a:ln>
        </p:spPr>
      </p:pic>
      <p:sp>
        <p:nvSpPr>
          <p:cNvPr id="544" name="CustomShape 1"/>
          <p:cNvSpPr/>
          <p:nvPr/>
        </p:nvSpPr>
        <p:spPr>
          <a:xfrm>
            <a:off x="3988800" y="5582520"/>
            <a:ext cx="105480" cy="100440"/>
          </a:xfrm>
          <a:prstGeom prst="ellipse">
            <a:avLst/>
          </a:prstGeom>
          <a:solidFill>
            <a:srgbClr val="6ca6ce"/>
          </a:solidFill>
          <a:ln w="12600">
            <a:solidFill>
              <a:srgbClr val="ffffff"/>
            </a:solidFill>
            <a:miter/>
          </a:ln>
        </p:spPr>
      </p:sp>
      <p:sp>
        <p:nvSpPr>
          <p:cNvPr id="545" name="CustomShape 2"/>
          <p:cNvSpPr/>
          <p:nvPr/>
        </p:nvSpPr>
        <p:spPr>
          <a:xfrm>
            <a:off x="3988800" y="5029920"/>
            <a:ext cx="105480" cy="100440"/>
          </a:xfrm>
          <a:prstGeom prst="ellipse">
            <a:avLst/>
          </a:prstGeom>
          <a:solidFill>
            <a:srgbClr val="e47272"/>
          </a:solidFill>
          <a:ln w="12600">
            <a:solidFill>
              <a:srgbClr val="ffffff"/>
            </a:solidFill>
            <a:miter/>
          </a:ln>
        </p:spPr>
      </p:sp>
      <p:sp>
        <p:nvSpPr>
          <p:cNvPr id="546" name="CustomShape 3"/>
          <p:cNvSpPr/>
          <p:nvPr/>
        </p:nvSpPr>
        <p:spPr>
          <a:xfrm>
            <a:off x="3988800" y="6505200"/>
            <a:ext cx="105480" cy="100440"/>
          </a:xfrm>
          <a:prstGeom prst="ellipse">
            <a:avLst/>
          </a:prstGeom>
          <a:solidFill>
            <a:srgbClr val="cfd06a"/>
          </a:solidFill>
          <a:ln w="12600">
            <a:solidFill>
              <a:srgbClr val="ffffff"/>
            </a:solidFill>
            <a:miter/>
          </a:ln>
        </p:spPr>
      </p:sp>
      <p:sp>
        <p:nvSpPr>
          <p:cNvPr id="547" name="CustomShape 4"/>
          <p:cNvSpPr/>
          <p:nvPr/>
        </p:nvSpPr>
        <p:spPr>
          <a:xfrm>
            <a:off x="1440360" y="4281120"/>
            <a:ext cx="29127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48" name="CustomShape 5"/>
          <p:cNvSpPr/>
          <p:nvPr/>
        </p:nvSpPr>
        <p:spPr>
          <a:xfrm>
            <a:off x="3988800" y="5582520"/>
            <a:ext cx="105480" cy="100440"/>
          </a:xfrm>
          <a:prstGeom prst="ellipse">
            <a:avLst/>
          </a:prstGeom>
          <a:solidFill>
            <a:srgbClr val="6ca6ce"/>
          </a:solidFill>
          <a:ln w="12600">
            <a:solidFill>
              <a:srgbClr val="ffffff"/>
            </a:solidFill>
            <a:miter/>
          </a:ln>
        </p:spPr>
      </p:sp>
      <p:sp>
        <p:nvSpPr>
          <p:cNvPr id="549" name="CustomShape 6"/>
          <p:cNvSpPr/>
          <p:nvPr/>
        </p:nvSpPr>
        <p:spPr>
          <a:xfrm>
            <a:off x="3988800" y="5029920"/>
            <a:ext cx="105480" cy="100440"/>
          </a:xfrm>
          <a:prstGeom prst="ellipse">
            <a:avLst/>
          </a:prstGeom>
          <a:solidFill>
            <a:srgbClr val="e47272"/>
          </a:solidFill>
          <a:ln w="12600">
            <a:solidFill>
              <a:srgbClr val="ffffff"/>
            </a:solidFill>
            <a:miter/>
          </a:ln>
        </p:spPr>
      </p:sp>
      <p:sp>
        <p:nvSpPr>
          <p:cNvPr id="550" name="CustomShape 7"/>
          <p:cNvSpPr/>
          <p:nvPr/>
        </p:nvSpPr>
        <p:spPr>
          <a:xfrm>
            <a:off x="3988800" y="6505200"/>
            <a:ext cx="105480" cy="100440"/>
          </a:xfrm>
          <a:prstGeom prst="ellipse">
            <a:avLst/>
          </a:prstGeom>
          <a:solidFill>
            <a:srgbClr val="cfd06a"/>
          </a:solidFill>
          <a:ln w="12600">
            <a:solidFill>
              <a:srgbClr val="ffffff"/>
            </a:solidFill>
            <a:miter/>
          </a:ln>
        </p:spPr>
      </p:sp>
      <p:sp>
        <p:nvSpPr>
          <p:cNvPr id="551" name="CustomShape 8"/>
          <p:cNvSpPr/>
          <p:nvPr/>
        </p:nvSpPr>
        <p:spPr>
          <a:xfrm>
            <a:off x="3988800" y="5582520"/>
            <a:ext cx="105480" cy="100440"/>
          </a:xfrm>
          <a:prstGeom prst="ellipse">
            <a:avLst/>
          </a:prstGeom>
          <a:solidFill>
            <a:srgbClr val="6ca6ce"/>
          </a:solidFill>
          <a:ln w="12600">
            <a:solidFill>
              <a:srgbClr val="ffffff"/>
            </a:solidFill>
            <a:miter/>
          </a:ln>
        </p:spPr>
      </p:sp>
      <p:sp>
        <p:nvSpPr>
          <p:cNvPr id="552" name="CustomShape 9"/>
          <p:cNvSpPr/>
          <p:nvPr/>
        </p:nvSpPr>
        <p:spPr>
          <a:xfrm>
            <a:off x="3988800" y="5029920"/>
            <a:ext cx="105480" cy="100440"/>
          </a:xfrm>
          <a:prstGeom prst="ellipse">
            <a:avLst/>
          </a:prstGeom>
          <a:solidFill>
            <a:srgbClr val="e47272"/>
          </a:solidFill>
          <a:ln w="12600">
            <a:solidFill>
              <a:srgbClr val="ffffff"/>
            </a:solidFill>
            <a:miter/>
          </a:ln>
        </p:spPr>
      </p:sp>
      <p:sp>
        <p:nvSpPr>
          <p:cNvPr id="553" name="CustomShape 10"/>
          <p:cNvSpPr/>
          <p:nvPr/>
        </p:nvSpPr>
        <p:spPr>
          <a:xfrm>
            <a:off x="3988800" y="6505200"/>
            <a:ext cx="105480" cy="10044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4" name="Picture 12" descr=""/>
          <p:cNvPicPr/>
          <p:nvPr/>
        </p:nvPicPr>
        <p:blipFill>
          <a:blip r:embed="rId1"/>
          <a:stretch>
            <a:fillRect/>
          </a:stretch>
        </p:blipFill>
        <p:spPr>
          <a:xfrm>
            <a:off x="0" y="286920"/>
            <a:ext cx="10057320" cy="7308720"/>
          </a:xfrm>
          <a:prstGeom prst="rect">
            <a:avLst/>
          </a:prstGeom>
          <a:ln>
            <a:noFill/>
          </a:ln>
        </p:spPr>
      </p:pic>
      <p:pic>
        <p:nvPicPr>
          <p:cNvPr id="555" name="Picture 13" descr=""/>
          <p:cNvPicPr/>
          <p:nvPr/>
        </p:nvPicPr>
        <p:blipFill>
          <a:blip r:embed="rId2"/>
          <a:stretch>
            <a:fillRect/>
          </a:stretch>
        </p:blipFill>
        <p:spPr>
          <a:xfrm>
            <a:off x="15581520" y="3498840"/>
            <a:ext cx="8715600" cy="6419520"/>
          </a:xfrm>
          <a:prstGeom prst="rect">
            <a:avLst/>
          </a:prstGeom>
          <a:ln>
            <a:noFill/>
          </a:ln>
        </p:spPr>
      </p:pic>
      <p:pic>
        <p:nvPicPr>
          <p:cNvPr id="556" name="Picture 14" descr=""/>
          <p:cNvPicPr/>
          <p:nvPr/>
        </p:nvPicPr>
        <p:blipFill>
          <a:blip r:embed="rId3"/>
          <a:stretch>
            <a:fillRect/>
          </a:stretch>
        </p:blipFill>
        <p:spPr>
          <a:xfrm>
            <a:off x="16615080" y="2939400"/>
            <a:ext cx="8724960" cy="5466960"/>
          </a:xfrm>
          <a:prstGeom prst="rect">
            <a:avLst/>
          </a:prstGeom>
          <a:ln>
            <a:noFill/>
          </a:ln>
        </p:spPr>
      </p:pic>
      <p:pic>
        <p:nvPicPr>
          <p:cNvPr id="557" name="Picture 15" descr=""/>
          <p:cNvPicPr/>
          <p:nvPr/>
        </p:nvPicPr>
        <p:blipFill>
          <a:blip r:embed="rId4"/>
          <a:stretch>
            <a:fillRect/>
          </a:stretch>
        </p:blipFill>
        <p:spPr>
          <a:xfrm>
            <a:off x="13757040" y="4086000"/>
            <a:ext cx="9496800" cy="6991200"/>
          </a:xfrm>
          <a:prstGeom prst="rect">
            <a:avLst/>
          </a:prstGeom>
          <a:ln>
            <a:noFill/>
          </a:ln>
        </p:spPr>
      </p:pic>
      <p:pic>
        <p:nvPicPr>
          <p:cNvPr id="558" name="Picture 16" descr=""/>
          <p:cNvPicPr/>
          <p:nvPr/>
        </p:nvPicPr>
        <p:blipFill>
          <a:blip r:embed="rId5"/>
          <a:stretch>
            <a:fillRect/>
          </a:stretch>
        </p:blipFill>
        <p:spPr>
          <a:xfrm>
            <a:off x="17286120" y="-684000"/>
            <a:ext cx="9115560" cy="7029360"/>
          </a:xfrm>
          <a:prstGeom prst="rect">
            <a:avLst/>
          </a:prstGeom>
          <a:ln>
            <a:noFill/>
          </a:ln>
        </p:spPr>
      </p:pic>
      <p:sp>
        <p:nvSpPr>
          <p:cNvPr id="559" name="CustomShape 1"/>
          <p:cNvSpPr/>
          <p:nvPr/>
        </p:nvSpPr>
        <p:spPr>
          <a:xfrm>
            <a:off x="1487160" y="4086000"/>
            <a:ext cx="30114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60" name="CustomShape 2"/>
          <p:cNvSpPr/>
          <p:nvPr/>
        </p:nvSpPr>
        <p:spPr>
          <a:xfrm>
            <a:off x="1487160" y="4416120"/>
            <a:ext cx="30114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61" name="CustomShape 3"/>
          <p:cNvSpPr/>
          <p:nvPr/>
        </p:nvSpPr>
        <p:spPr>
          <a:xfrm>
            <a:off x="3988800" y="5582520"/>
            <a:ext cx="105480" cy="100440"/>
          </a:xfrm>
          <a:prstGeom prst="ellipse">
            <a:avLst/>
          </a:prstGeom>
          <a:solidFill>
            <a:srgbClr val="6ca6ce"/>
          </a:solidFill>
          <a:ln w="12600">
            <a:solidFill>
              <a:srgbClr val="ffffff"/>
            </a:solidFill>
            <a:miter/>
          </a:ln>
        </p:spPr>
      </p:sp>
      <p:sp>
        <p:nvSpPr>
          <p:cNvPr id="562" name="CustomShape 4"/>
          <p:cNvSpPr/>
          <p:nvPr/>
        </p:nvSpPr>
        <p:spPr>
          <a:xfrm>
            <a:off x="3988800" y="5029920"/>
            <a:ext cx="105480" cy="100440"/>
          </a:xfrm>
          <a:prstGeom prst="ellipse">
            <a:avLst/>
          </a:prstGeom>
          <a:solidFill>
            <a:srgbClr val="e47272"/>
          </a:solidFill>
          <a:ln w="12600">
            <a:solidFill>
              <a:srgbClr val="ffffff"/>
            </a:solidFill>
            <a:miter/>
          </a:ln>
        </p:spPr>
      </p:sp>
      <p:sp>
        <p:nvSpPr>
          <p:cNvPr id="563" name="CustomShape 5"/>
          <p:cNvSpPr/>
          <p:nvPr/>
        </p:nvSpPr>
        <p:spPr>
          <a:xfrm>
            <a:off x="3988800" y="6505200"/>
            <a:ext cx="105480" cy="100440"/>
          </a:xfrm>
          <a:prstGeom prst="ellipse">
            <a:avLst/>
          </a:prstGeom>
          <a:solidFill>
            <a:srgbClr val="cfd06a"/>
          </a:solidFill>
          <a:ln w="12600">
            <a:solidFill>
              <a:srgbClr val="ffffff"/>
            </a:solidFill>
            <a:miter/>
          </a:ln>
        </p:spPr>
      </p:sp>
      <p:sp>
        <p:nvSpPr>
          <p:cNvPr id="564" name="CustomShape 6"/>
          <p:cNvSpPr/>
          <p:nvPr/>
        </p:nvSpPr>
        <p:spPr>
          <a:xfrm>
            <a:off x="4214880" y="5565960"/>
            <a:ext cx="105480" cy="100440"/>
          </a:xfrm>
          <a:prstGeom prst="ellipse">
            <a:avLst/>
          </a:prstGeom>
          <a:solidFill>
            <a:srgbClr val="6ca6ce"/>
          </a:solidFill>
          <a:ln w="12600">
            <a:solidFill>
              <a:srgbClr val="ffffff"/>
            </a:solidFill>
            <a:miter/>
          </a:ln>
        </p:spPr>
      </p:sp>
      <p:sp>
        <p:nvSpPr>
          <p:cNvPr id="565" name="CustomShape 7"/>
          <p:cNvSpPr/>
          <p:nvPr/>
        </p:nvSpPr>
        <p:spPr>
          <a:xfrm>
            <a:off x="4214880" y="4889520"/>
            <a:ext cx="105480" cy="100440"/>
          </a:xfrm>
          <a:prstGeom prst="ellipse">
            <a:avLst/>
          </a:prstGeom>
          <a:solidFill>
            <a:srgbClr val="e47272"/>
          </a:solidFill>
          <a:ln w="12600">
            <a:solidFill>
              <a:srgbClr val="ffffff"/>
            </a:solidFill>
            <a:miter/>
          </a:ln>
        </p:spPr>
      </p:sp>
      <p:sp>
        <p:nvSpPr>
          <p:cNvPr id="566" name="CustomShape 8"/>
          <p:cNvSpPr/>
          <p:nvPr/>
        </p:nvSpPr>
        <p:spPr>
          <a:xfrm>
            <a:off x="4214880" y="6488280"/>
            <a:ext cx="105480" cy="100440"/>
          </a:xfrm>
          <a:prstGeom prst="ellipse">
            <a:avLst/>
          </a:prstGeom>
          <a:solidFill>
            <a:srgbClr val="cfd06a"/>
          </a:solidFill>
          <a:ln w="12600">
            <a:solidFill>
              <a:srgbClr val="ffffff"/>
            </a:solidFill>
            <a:miter/>
          </a:ln>
        </p:spPr>
      </p:sp>
      <p:sp>
        <p:nvSpPr>
          <p:cNvPr id="567" name="CustomShape 9"/>
          <p:cNvSpPr/>
          <p:nvPr/>
        </p:nvSpPr>
        <p:spPr>
          <a:xfrm>
            <a:off x="4214880" y="5565960"/>
            <a:ext cx="105480" cy="100440"/>
          </a:xfrm>
          <a:prstGeom prst="ellipse">
            <a:avLst/>
          </a:prstGeom>
          <a:solidFill>
            <a:srgbClr val="6ca6ce"/>
          </a:solidFill>
          <a:ln w="12600">
            <a:solidFill>
              <a:srgbClr val="ffffff"/>
            </a:solidFill>
            <a:miter/>
          </a:ln>
        </p:spPr>
      </p:sp>
      <p:sp>
        <p:nvSpPr>
          <p:cNvPr id="568" name="CustomShape 10"/>
          <p:cNvSpPr/>
          <p:nvPr/>
        </p:nvSpPr>
        <p:spPr>
          <a:xfrm>
            <a:off x="4214880" y="4889520"/>
            <a:ext cx="105480" cy="100440"/>
          </a:xfrm>
          <a:prstGeom prst="ellipse">
            <a:avLst/>
          </a:prstGeom>
          <a:solidFill>
            <a:srgbClr val="e47272"/>
          </a:solidFill>
          <a:ln w="12600">
            <a:solidFill>
              <a:srgbClr val="ffffff"/>
            </a:solidFill>
            <a:miter/>
          </a:ln>
        </p:spPr>
      </p:sp>
      <p:sp>
        <p:nvSpPr>
          <p:cNvPr id="569" name="CustomShape 11"/>
          <p:cNvSpPr/>
          <p:nvPr/>
        </p:nvSpPr>
        <p:spPr>
          <a:xfrm>
            <a:off x="4214880" y="6488280"/>
            <a:ext cx="105480" cy="100440"/>
          </a:xfrm>
          <a:prstGeom prst="ellipse">
            <a:avLst/>
          </a:prstGeom>
          <a:solidFill>
            <a:srgbClr val="cfd06a"/>
          </a:solidFill>
          <a:ln w="12600">
            <a:solidFill>
              <a:srgbClr val="ffffff"/>
            </a:solidFill>
            <a:miter/>
          </a:ln>
        </p:spPr>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0" name="Picture 12" descr=""/>
          <p:cNvPicPr/>
          <p:nvPr/>
        </p:nvPicPr>
        <p:blipFill>
          <a:blip r:embed="rId1"/>
          <a:stretch>
            <a:fillRect/>
          </a:stretch>
        </p:blipFill>
        <p:spPr>
          <a:xfrm>
            <a:off x="0" y="286920"/>
            <a:ext cx="10057320" cy="7308720"/>
          </a:xfrm>
          <a:prstGeom prst="rect">
            <a:avLst/>
          </a:prstGeom>
          <a:ln>
            <a:noFill/>
          </a:ln>
        </p:spPr>
      </p:pic>
      <p:pic>
        <p:nvPicPr>
          <p:cNvPr id="571" name="Picture 13" descr=""/>
          <p:cNvPicPr/>
          <p:nvPr/>
        </p:nvPicPr>
        <p:blipFill>
          <a:blip r:embed="rId2"/>
          <a:stretch>
            <a:fillRect/>
          </a:stretch>
        </p:blipFill>
        <p:spPr>
          <a:xfrm>
            <a:off x="15581520" y="3498840"/>
            <a:ext cx="8715600" cy="6419520"/>
          </a:xfrm>
          <a:prstGeom prst="rect">
            <a:avLst/>
          </a:prstGeom>
          <a:ln>
            <a:noFill/>
          </a:ln>
        </p:spPr>
      </p:pic>
      <p:pic>
        <p:nvPicPr>
          <p:cNvPr id="572" name="Picture 14" descr=""/>
          <p:cNvPicPr/>
          <p:nvPr/>
        </p:nvPicPr>
        <p:blipFill>
          <a:blip r:embed="rId3"/>
          <a:stretch>
            <a:fillRect/>
          </a:stretch>
        </p:blipFill>
        <p:spPr>
          <a:xfrm>
            <a:off x="16615080" y="2939400"/>
            <a:ext cx="8724960" cy="5466960"/>
          </a:xfrm>
          <a:prstGeom prst="rect">
            <a:avLst/>
          </a:prstGeom>
          <a:ln>
            <a:noFill/>
          </a:ln>
        </p:spPr>
      </p:pic>
      <p:pic>
        <p:nvPicPr>
          <p:cNvPr id="573" name="Picture 15" descr=""/>
          <p:cNvPicPr/>
          <p:nvPr/>
        </p:nvPicPr>
        <p:blipFill>
          <a:blip r:embed="rId4"/>
          <a:stretch>
            <a:fillRect/>
          </a:stretch>
        </p:blipFill>
        <p:spPr>
          <a:xfrm>
            <a:off x="13757040" y="4086000"/>
            <a:ext cx="9496800" cy="6991200"/>
          </a:xfrm>
          <a:prstGeom prst="rect">
            <a:avLst/>
          </a:prstGeom>
          <a:ln>
            <a:noFill/>
          </a:ln>
        </p:spPr>
      </p:pic>
      <p:pic>
        <p:nvPicPr>
          <p:cNvPr id="574" name="Picture 16" descr=""/>
          <p:cNvPicPr/>
          <p:nvPr/>
        </p:nvPicPr>
        <p:blipFill>
          <a:blip r:embed="rId5"/>
          <a:stretch>
            <a:fillRect/>
          </a:stretch>
        </p:blipFill>
        <p:spPr>
          <a:xfrm>
            <a:off x="17286120" y="-684000"/>
            <a:ext cx="9115560" cy="7029360"/>
          </a:xfrm>
          <a:prstGeom prst="rect">
            <a:avLst/>
          </a:prstGeom>
          <a:ln>
            <a:noFill/>
          </a:ln>
        </p:spPr>
      </p:pic>
      <p:sp>
        <p:nvSpPr>
          <p:cNvPr id="575" name="CustomShape 1"/>
          <p:cNvSpPr/>
          <p:nvPr/>
        </p:nvSpPr>
        <p:spPr>
          <a:xfrm>
            <a:off x="1487160" y="3850560"/>
            <a:ext cx="29678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76" name="CustomShape 2"/>
          <p:cNvSpPr/>
          <p:nvPr/>
        </p:nvSpPr>
        <p:spPr>
          <a:xfrm>
            <a:off x="1487160" y="4180680"/>
            <a:ext cx="29678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77" name="CustomShape 3"/>
          <p:cNvSpPr/>
          <p:nvPr/>
        </p:nvSpPr>
        <p:spPr>
          <a:xfrm>
            <a:off x="1487160" y="4513320"/>
            <a:ext cx="2833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000000</a:t>
            </a:r>
            <a:endParaRPr/>
          </a:p>
        </p:txBody>
      </p:sp>
      <p:sp>
        <p:nvSpPr>
          <p:cNvPr id="578" name="CustomShape 4"/>
          <p:cNvSpPr/>
          <p:nvPr/>
        </p:nvSpPr>
        <p:spPr>
          <a:xfrm>
            <a:off x="3988800" y="5582520"/>
            <a:ext cx="105480" cy="100440"/>
          </a:xfrm>
          <a:prstGeom prst="ellipse">
            <a:avLst/>
          </a:prstGeom>
          <a:solidFill>
            <a:srgbClr val="6ca6ce"/>
          </a:solidFill>
          <a:ln w="12600">
            <a:solidFill>
              <a:srgbClr val="ffffff"/>
            </a:solidFill>
            <a:miter/>
          </a:ln>
        </p:spPr>
      </p:sp>
      <p:sp>
        <p:nvSpPr>
          <p:cNvPr id="579" name="CustomShape 5"/>
          <p:cNvSpPr/>
          <p:nvPr/>
        </p:nvSpPr>
        <p:spPr>
          <a:xfrm>
            <a:off x="3988800" y="5029920"/>
            <a:ext cx="105480" cy="100440"/>
          </a:xfrm>
          <a:prstGeom prst="ellipse">
            <a:avLst/>
          </a:prstGeom>
          <a:solidFill>
            <a:srgbClr val="e47272"/>
          </a:solidFill>
          <a:ln w="12600">
            <a:solidFill>
              <a:srgbClr val="ffffff"/>
            </a:solidFill>
            <a:miter/>
          </a:ln>
        </p:spPr>
      </p:sp>
      <p:sp>
        <p:nvSpPr>
          <p:cNvPr id="580" name="CustomShape 6"/>
          <p:cNvSpPr/>
          <p:nvPr/>
        </p:nvSpPr>
        <p:spPr>
          <a:xfrm>
            <a:off x="3988800" y="6505200"/>
            <a:ext cx="105480" cy="100440"/>
          </a:xfrm>
          <a:prstGeom prst="ellipse">
            <a:avLst/>
          </a:prstGeom>
          <a:solidFill>
            <a:srgbClr val="cfd06a"/>
          </a:solidFill>
          <a:ln w="12600">
            <a:solidFill>
              <a:srgbClr val="ffffff"/>
            </a:solidFill>
            <a:miter/>
          </a:ln>
        </p:spPr>
      </p:sp>
      <p:sp>
        <p:nvSpPr>
          <p:cNvPr id="581" name="CustomShape 7"/>
          <p:cNvSpPr/>
          <p:nvPr/>
        </p:nvSpPr>
        <p:spPr>
          <a:xfrm>
            <a:off x="4214880" y="5565960"/>
            <a:ext cx="105480" cy="100440"/>
          </a:xfrm>
          <a:prstGeom prst="ellipse">
            <a:avLst/>
          </a:prstGeom>
          <a:solidFill>
            <a:srgbClr val="6ca6ce"/>
          </a:solidFill>
          <a:ln w="12600">
            <a:solidFill>
              <a:srgbClr val="ffffff"/>
            </a:solidFill>
            <a:miter/>
          </a:ln>
        </p:spPr>
      </p:sp>
      <p:sp>
        <p:nvSpPr>
          <p:cNvPr id="582" name="CustomShape 8"/>
          <p:cNvSpPr/>
          <p:nvPr/>
        </p:nvSpPr>
        <p:spPr>
          <a:xfrm>
            <a:off x="4214880" y="4889520"/>
            <a:ext cx="105480" cy="100440"/>
          </a:xfrm>
          <a:prstGeom prst="ellipse">
            <a:avLst/>
          </a:prstGeom>
          <a:solidFill>
            <a:srgbClr val="e47272"/>
          </a:solidFill>
          <a:ln w="12600">
            <a:solidFill>
              <a:srgbClr val="ffffff"/>
            </a:solidFill>
            <a:miter/>
          </a:ln>
        </p:spPr>
      </p:sp>
      <p:sp>
        <p:nvSpPr>
          <p:cNvPr id="583" name="CustomShape 9"/>
          <p:cNvSpPr/>
          <p:nvPr/>
        </p:nvSpPr>
        <p:spPr>
          <a:xfrm>
            <a:off x="4214880" y="6488280"/>
            <a:ext cx="105480" cy="100440"/>
          </a:xfrm>
          <a:prstGeom prst="ellipse">
            <a:avLst/>
          </a:prstGeom>
          <a:solidFill>
            <a:srgbClr val="cfd06a"/>
          </a:solidFill>
          <a:ln w="12600">
            <a:solidFill>
              <a:srgbClr val="ffffff"/>
            </a:solidFill>
            <a:miter/>
          </a:ln>
        </p:spPr>
      </p:sp>
      <p:sp>
        <p:nvSpPr>
          <p:cNvPr id="584" name="CustomShape 10"/>
          <p:cNvSpPr/>
          <p:nvPr/>
        </p:nvSpPr>
        <p:spPr>
          <a:xfrm>
            <a:off x="4682880" y="5515200"/>
            <a:ext cx="105480" cy="100440"/>
          </a:xfrm>
          <a:prstGeom prst="ellipse">
            <a:avLst/>
          </a:prstGeom>
          <a:solidFill>
            <a:srgbClr val="6ca6ce"/>
          </a:solidFill>
          <a:ln w="12600">
            <a:solidFill>
              <a:srgbClr val="ffffff"/>
            </a:solidFill>
            <a:miter/>
          </a:ln>
        </p:spPr>
      </p:sp>
      <p:sp>
        <p:nvSpPr>
          <p:cNvPr id="585" name="CustomShape 11"/>
          <p:cNvSpPr/>
          <p:nvPr/>
        </p:nvSpPr>
        <p:spPr>
          <a:xfrm>
            <a:off x="4692240" y="4524120"/>
            <a:ext cx="105480" cy="100440"/>
          </a:xfrm>
          <a:prstGeom prst="ellipse">
            <a:avLst/>
          </a:prstGeom>
          <a:solidFill>
            <a:srgbClr val="e47272"/>
          </a:solidFill>
          <a:ln w="12600">
            <a:solidFill>
              <a:srgbClr val="ffffff"/>
            </a:solidFill>
            <a:miter/>
          </a:ln>
        </p:spPr>
      </p:sp>
      <p:sp>
        <p:nvSpPr>
          <p:cNvPr id="586" name="CustomShape 12"/>
          <p:cNvSpPr/>
          <p:nvPr/>
        </p:nvSpPr>
        <p:spPr>
          <a:xfrm>
            <a:off x="4682880" y="6488280"/>
            <a:ext cx="105480" cy="100440"/>
          </a:xfrm>
          <a:prstGeom prst="ellipse">
            <a:avLst/>
          </a:prstGeom>
          <a:solidFill>
            <a:srgbClr val="cfd06a"/>
          </a:solidFill>
          <a:ln w="12600">
            <a:solidFill>
              <a:srgbClr val="ffffff"/>
            </a:solidFill>
            <a:miter/>
          </a:ln>
        </p:spPr>
      </p:sp>
      <p:sp>
        <p:nvSpPr>
          <p:cNvPr id="587" name="CustomShape 13"/>
          <p:cNvSpPr/>
          <p:nvPr/>
        </p:nvSpPr>
        <p:spPr>
          <a:xfrm>
            <a:off x="-2787840" y="3696480"/>
            <a:ext cx="24512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8" name="Picture 12" descr=""/>
          <p:cNvPicPr/>
          <p:nvPr/>
        </p:nvPicPr>
        <p:blipFill>
          <a:blip r:embed="rId1"/>
          <a:stretch>
            <a:fillRect/>
          </a:stretch>
        </p:blipFill>
        <p:spPr>
          <a:xfrm>
            <a:off x="0" y="286920"/>
            <a:ext cx="10057320" cy="7308720"/>
          </a:xfrm>
          <a:prstGeom prst="rect">
            <a:avLst/>
          </a:prstGeom>
          <a:ln>
            <a:noFill/>
          </a:ln>
        </p:spPr>
      </p:pic>
      <p:pic>
        <p:nvPicPr>
          <p:cNvPr id="589" name="Picture 13" descr=""/>
          <p:cNvPicPr/>
          <p:nvPr/>
        </p:nvPicPr>
        <p:blipFill>
          <a:blip r:embed="rId2"/>
          <a:stretch>
            <a:fillRect/>
          </a:stretch>
        </p:blipFill>
        <p:spPr>
          <a:xfrm>
            <a:off x="15581520" y="3498840"/>
            <a:ext cx="8715600" cy="6419520"/>
          </a:xfrm>
          <a:prstGeom prst="rect">
            <a:avLst/>
          </a:prstGeom>
          <a:ln>
            <a:noFill/>
          </a:ln>
        </p:spPr>
      </p:pic>
      <p:pic>
        <p:nvPicPr>
          <p:cNvPr id="590" name="Picture 14" descr=""/>
          <p:cNvPicPr/>
          <p:nvPr/>
        </p:nvPicPr>
        <p:blipFill>
          <a:blip r:embed="rId3"/>
          <a:stretch>
            <a:fillRect/>
          </a:stretch>
        </p:blipFill>
        <p:spPr>
          <a:xfrm>
            <a:off x="16615080" y="2939400"/>
            <a:ext cx="8724960" cy="5466960"/>
          </a:xfrm>
          <a:prstGeom prst="rect">
            <a:avLst/>
          </a:prstGeom>
          <a:ln>
            <a:noFill/>
          </a:ln>
        </p:spPr>
      </p:pic>
      <p:pic>
        <p:nvPicPr>
          <p:cNvPr id="591" name="Picture 15" descr=""/>
          <p:cNvPicPr/>
          <p:nvPr/>
        </p:nvPicPr>
        <p:blipFill>
          <a:blip r:embed="rId4"/>
          <a:stretch>
            <a:fillRect/>
          </a:stretch>
        </p:blipFill>
        <p:spPr>
          <a:xfrm>
            <a:off x="13757040" y="4086000"/>
            <a:ext cx="9496800" cy="6991200"/>
          </a:xfrm>
          <a:prstGeom prst="rect">
            <a:avLst/>
          </a:prstGeom>
          <a:ln>
            <a:noFill/>
          </a:ln>
        </p:spPr>
      </p:pic>
      <p:pic>
        <p:nvPicPr>
          <p:cNvPr id="592" name="Picture 16" descr=""/>
          <p:cNvPicPr/>
          <p:nvPr/>
        </p:nvPicPr>
        <p:blipFill>
          <a:blip r:embed="rId5"/>
          <a:stretch>
            <a:fillRect/>
          </a:stretch>
        </p:blipFill>
        <p:spPr>
          <a:xfrm>
            <a:off x="17286120" y="-684000"/>
            <a:ext cx="9115560" cy="7029360"/>
          </a:xfrm>
          <a:prstGeom prst="rect">
            <a:avLst/>
          </a:prstGeom>
          <a:ln>
            <a:noFill/>
          </a:ln>
        </p:spPr>
      </p:pic>
      <p:sp>
        <p:nvSpPr>
          <p:cNvPr id="593" name="CustomShape 1"/>
          <p:cNvSpPr/>
          <p:nvPr/>
        </p:nvSpPr>
        <p:spPr>
          <a:xfrm>
            <a:off x="8127360" y="5996160"/>
            <a:ext cx="105480" cy="100440"/>
          </a:xfrm>
          <a:prstGeom prst="ellipse">
            <a:avLst/>
          </a:prstGeom>
          <a:solidFill>
            <a:srgbClr val="ae694a"/>
          </a:solidFill>
          <a:ln w="12600">
            <a:solidFill>
              <a:srgbClr val="ffffff"/>
            </a:solidFill>
            <a:miter/>
          </a:ln>
        </p:spPr>
      </p:sp>
      <p:sp>
        <p:nvSpPr>
          <p:cNvPr id="594" name="CustomShape 2"/>
          <p:cNvSpPr/>
          <p:nvPr/>
        </p:nvSpPr>
        <p:spPr>
          <a:xfrm>
            <a:off x="8135280" y="6078600"/>
            <a:ext cx="105480" cy="100440"/>
          </a:xfrm>
          <a:prstGeom prst="ellipse">
            <a:avLst/>
          </a:prstGeom>
          <a:solidFill>
            <a:srgbClr val="7fc67f"/>
          </a:solidFill>
          <a:ln w="12600">
            <a:solidFill>
              <a:srgbClr val="ffffff"/>
            </a:solidFill>
            <a:miter/>
          </a:ln>
        </p:spPr>
      </p:sp>
      <p:sp>
        <p:nvSpPr>
          <p:cNvPr id="595" name="CustomShape 3"/>
          <p:cNvSpPr/>
          <p:nvPr/>
        </p:nvSpPr>
        <p:spPr>
          <a:xfrm>
            <a:off x="6577200" y="4971960"/>
            <a:ext cx="24512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96" name="CustomShape 4"/>
          <p:cNvSpPr/>
          <p:nvPr/>
        </p:nvSpPr>
        <p:spPr>
          <a:xfrm>
            <a:off x="8127360" y="5996160"/>
            <a:ext cx="105480" cy="100440"/>
          </a:xfrm>
          <a:prstGeom prst="ellipse">
            <a:avLst/>
          </a:prstGeom>
          <a:solidFill>
            <a:srgbClr val="ae694a"/>
          </a:solidFill>
          <a:ln w="12600">
            <a:solidFill>
              <a:srgbClr val="ffffff"/>
            </a:solidFill>
            <a:miter/>
          </a:ln>
        </p:spPr>
      </p:sp>
      <p:sp>
        <p:nvSpPr>
          <p:cNvPr id="597" name="CustomShape 5"/>
          <p:cNvSpPr/>
          <p:nvPr/>
        </p:nvSpPr>
        <p:spPr>
          <a:xfrm>
            <a:off x="8135280" y="6078600"/>
            <a:ext cx="105480" cy="100440"/>
          </a:xfrm>
          <a:prstGeom prst="ellipse">
            <a:avLst/>
          </a:prstGeom>
          <a:solidFill>
            <a:srgbClr val="7fc67f"/>
          </a:solidFill>
          <a:ln w="12600">
            <a:solidFill>
              <a:srgbClr val="ffffff"/>
            </a:solidFill>
            <a:miter/>
          </a:ln>
        </p:spPr>
      </p:sp>
      <p:sp>
        <p:nvSpPr>
          <p:cNvPr id="598" name="CustomShape 6"/>
          <p:cNvSpPr/>
          <p:nvPr/>
        </p:nvSpPr>
        <p:spPr>
          <a:xfrm>
            <a:off x="8127360" y="5996160"/>
            <a:ext cx="105480" cy="100440"/>
          </a:xfrm>
          <a:prstGeom prst="ellipse">
            <a:avLst/>
          </a:prstGeom>
          <a:solidFill>
            <a:srgbClr val="ae694a"/>
          </a:solidFill>
          <a:ln w="12600">
            <a:solidFill>
              <a:srgbClr val="ffffff"/>
            </a:solidFill>
            <a:miter/>
          </a:ln>
        </p:spPr>
      </p:sp>
      <p:sp>
        <p:nvSpPr>
          <p:cNvPr id="599" name="CustomShape 7"/>
          <p:cNvSpPr/>
          <p:nvPr/>
        </p:nvSpPr>
        <p:spPr>
          <a:xfrm>
            <a:off x="8135280" y="6078600"/>
            <a:ext cx="105480" cy="100440"/>
          </a:xfrm>
          <a:prstGeom prst="ellipse">
            <a:avLst/>
          </a:prstGeom>
          <a:solidFill>
            <a:srgbClr val="7fc67f"/>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0" name="Picture 12" descr=""/>
          <p:cNvPicPr/>
          <p:nvPr/>
        </p:nvPicPr>
        <p:blipFill>
          <a:blip r:embed="rId1"/>
          <a:stretch>
            <a:fillRect/>
          </a:stretch>
        </p:blipFill>
        <p:spPr>
          <a:xfrm>
            <a:off x="0" y="286920"/>
            <a:ext cx="10057320" cy="7308720"/>
          </a:xfrm>
          <a:prstGeom prst="rect">
            <a:avLst/>
          </a:prstGeom>
          <a:ln>
            <a:noFill/>
          </a:ln>
        </p:spPr>
      </p:pic>
      <p:pic>
        <p:nvPicPr>
          <p:cNvPr id="601" name="Picture 13" descr=""/>
          <p:cNvPicPr/>
          <p:nvPr/>
        </p:nvPicPr>
        <p:blipFill>
          <a:blip r:embed="rId2"/>
          <a:stretch>
            <a:fillRect/>
          </a:stretch>
        </p:blipFill>
        <p:spPr>
          <a:xfrm>
            <a:off x="15581520" y="3498840"/>
            <a:ext cx="8715600" cy="6419520"/>
          </a:xfrm>
          <a:prstGeom prst="rect">
            <a:avLst/>
          </a:prstGeom>
          <a:ln>
            <a:noFill/>
          </a:ln>
        </p:spPr>
      </p:pic>
      <p:pic>
        <p:nvPicPr>
          <p:cNvPr id="602" name="Picture 14" descr=""/>
          <p:cNvPicPr/>
          <p:nvPr/>
        </p:nvPicPr>
        <p:blipFill>
          <a:blip r:embed="rId3"/>
          <a:stretch>
            <a:fillRect/>
          </a:stretch>
        </p:blipFill>
        <p:spPr>
          <a:xfrm>
            <a:off x="16615080" y="2939400"/>
            <a:ext cx="8724960" cy="5466960"/>
          </a:xfrm>
          <a:prstGeom prst="rect">
            <a:avLst/>
          </a:prstGeom>
          <a:ln>
            <a:noFill/>
          </a:ln>
        </p:spPr>
      </p:pic>
      <p:pic>
        <p:nvPicPr>
          <p:cNvPr id="603" name="Picture 15" descr=""/>
          <p:cNvPicPr/>
          <p:nvPr/>
        </p:nvPicPr>
        <p:blipFill>
          <a:blip r:embed="rId4"/>
          <a:stretch>
            <a:fillRect/>
          </a:stretch>
        </p:blipFill>
        <p:spPr>
          <a:xfrm>
            <a:off x="13757040" y="4086000"/>
            <a:ext cx="9496800" cy="6991200"/>
          </a:xfrm>
          <a:prstGeom prst="rect">
            <a:avLst/>
          </a:prstGeom>
          <a:ln>
            <a:noFill/>
          </a:ln>
        </p:spPr>
      </p:pic>
      <p:pic>
        <p:nvPicPr>
          <p:cNvPr id="604" name="Picture 16" descr=""/>
          <p:cNvPicPr/>
          <p:nvPr/>
        </p:nvPicPr>
        <p:blipFill>
          <a:blip r:embed="rId5"/>
          <a:stretch>
            <a:fillRect/>
          </a:stretch>
        </p:blipFill>
        <p:spPr>
          <a:xfrm>
            <a:off x="17286120" y="-684000"/>
            <a:ext cx="9115560" cy="7029360"/>
          </a:xfrm>
          <a:prstGeom prst="rect">
            <a:avLst/>
          </a:prstGeom>
          <a:ln>
            <a:noFill/>
          </a:ln>
        </p:spPr>
      </p:pic>
      <p:sp>
        <p:nvSpPr>
          <p:cNvPr id="605" name="CustomShape 1"/>
          <p:cNvSpPr/>
          <p:nvPr/>
        </p:nvSpPr>
        <p:spPr>
          <a:xfrm>
            <a:off x="6975000" y="47638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06" name="CustomShape 2"/>
          <p:cNvSpPr/>
          <p:nvPr/>
        </p:nvSpPr>
        <p:spPr>
          <a:xfrm>
            <a:off x="6975000" y="510084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07" name="CustomShape 3"/>
          <p:cNvSpPr/>
          <p:nvPr/>
        </p:nvSpPr>
        <p:spPr>
          <a:xfrm>
            <a:off x="8127360" y="5996160"/>
            <a:ext cx="105480" cy="100440"/>
          </a:xfrm>
          <a:prstGeom prst="ellipse">
            <a:avLst/>
          </a:prstGeom>
          <a:solidFill>
            <a:srgbClr val="ae694a"/>
          </a:solidFill>
          <a:ln w="12600">
            <a:solidFill>
              <a:srgbClr val="ffffff"/>
            </a:solidFill>
            <a:miter/>
          </a:ln>
        </p:spPr>
      </p:sp>
      <p:sp>
        <p:nvSpPr>
          <p:cNvPr id="608" name="CustomShape 4"/>
          <p:cNvSpPr/>
          <p:nvPr/>
        </p:nvSpPr>
        <p:spPr>
          <a:xfrm>
            <a:off x="8135280" y="6078600"/>
            <a:ext cx="105480" cy="100440"/>
          </a:xfrm>
          <a:prstGeom prst="ellipse">
            <a:avLst/>
          </a:prstGeom>
          <a:solidFill>
            <a:srgbClr val="7fc67f"/>
          </a:solidFill>
          <a:ln w="12600">
            <a:solidFill>
              <a:srgbClr val="ffffff"/>
            </a:solidFill>
            <a:miter/>
          </a:ln>
        </p:spPr>
      </p:sp>
      <p:sp>
        <p:nvSpPr>
          <p:cNvPr id="609" name="CustomShape 5"/>
          <p:cNvSpPr/>
          <p:nvPr/>
        </p:nvSpPr>
        <p:spPr>
          <a:xfrm>
            <a:off x="8368560" y="5754960"/>
            <a:ext cx="105480" cy="100440"/>
          </a:xfrm>
          <a:prstGeom prst="ellipse">
            <a:avLst/>
          </a:prstGeom>
          <a:solidFill>
            <a:srgbClr val="ae694a"/>
          </a:solidFill>
          <a:ln w="12600">
            <a:solidFill>
              <a:srgbClr val="ffffff"/>
            </a:solidFill>
            <a:miter/>
          </a:ln>
        </p:spPr>
      </p:sp>
      <p:sp>
        <p:nvSpPr>
          <p:cNvPr id="610" name="CustomShape 6"/>
          <p:cNvSpPr/>
          <p:nvPr/>
        </p:nvSpPr>
        <p:spPr>
          <a:xfrm>
            <a:off x="8368920" y="5527800"/>
            <a:ext cx="105480" cy="100440"/>
          </a:xfrm>
          <a:prstGeom prst="ellipse">
            <a:avLst/>
          </a:prstGeom>
          <a:solidFill>
            <a:srgbClr val="7fc67f"/>
          </a:solidFill>
          <a:ln w="12600">
            <a:solidFill>
              <a:srgbClr val="ffffff"/>
            </a:solidFill>
            <a:miter/>
          </a:ln>
        </p:spPr>
      </p:sp>
      <p:sp>
        <p:nvSpPr>
          <p:cNvPr id="611" name="CustomShape 7"/>
          <p:cNvSpPr/>
          <p:nvPr/>
        </p:nvSpPr>
        <p:spPr>
          <a:xfrm>
            <a:off x="8368560" y="5754960"/>
            <a:ext cx="105480" cy="100440"/>
          </a:xfrm>
          <a:prstGeom prst="ellipse">
            <a:avLst/>
          </a:prstGeom>
          <a:solidFill>
            <a:srgbClr val="ae694a"/>
          </a:solidFill>
          <a:ln w="12600">
            <a:solidFill>
              <a:srgbClr val="ffffff"/>
            </a:solidFill>
            <a:miter/>
          </a:ln>
        </p:spPr>
      </p:sp>
      <p:sp>
        <p:nvSpPr>
          <p:cNvPr id="612" name="CustomShape 8"/>
          <p:cNvSpPr/>
          <p:nvPr/>
        </p:nvSpPr>
        <p:spPr>
          <a:xfrm>
            <a:off x="8368560" y="5531040"/>
            <a:ext cx="105480" cy="100440"/>
          </a:xfrm>
          <a:prstGeom prst="ellipse">
            <a:avLst/>
          </a:prstGeom>
          <a:solidFill>
            <a:srgbClr val="7fc67f"/>
          </a:solidFill>
          <a:ln w="12600">
            <a:solidFill>
              <a:srgbClr val="ffffff"/>
            </a:solidFill>
            <a:miter/>
          </a:ln>
        </p:spPr>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3" name="Picture 12" descr=""/>
          <p:cNvPicPr/>
          <p:nvPr/>
        </p:nvPicPr>
        <p:blipFill>
          <a:blip r:embed="rId1"/>
          <a:stretch>
            <a:fillRect/>
          </a:stretch>
        </p:blipFill>
        <p:spPr>
          <a:xfrm>
            <a:off x="0" y="286920"/>
            <a:ext cx="10057320" cy="7308720"/>
          </a:xfrm>
          <a:prstGeom prst="rect">
            <a:avLst/>
          </a:prstGeom>
          <a:ln>
            <a:noFill/>
          </a:ln>
        </p:spPr>
      </p:pic>
      <p:pic>
        <p:nvPicPr>
          <p:cNvPr id="614" name="Picture 13" descr=""/>
          <p:cNvPicPr/>
          <p:nvPr/>
        </p:nvPicPr>
        <p:blipFill>
          <a:blip r:embed="rId2"/>
          <a:stretch>
            <a:fillRect/>
          </a:stretch>
        </p:blipFill>
        <p:spPr>
          <a:xfrm>
            <a:off x="15581520" y="3498840"/>
            <a:ext cx="8715600" cy="6419520"/>
          </a:xfrm>
          <a:prstGeom prst="rect">
            <a:avLst/>
          </a:prstGeom>
          <a:ln>
            <a:noFill/>
          </a:ln>
        </p:spPr>
      </p:pic>
      <p:pic>
        <p:nvPicPr>
          <p:cNvPr id="615" name="Picture 14" descr=""/>
          <p:cNvPicPr/>
          <p:nvPr/>
        </p:nvPicPr>
        <p:blipFill>
          <a:blip r:embed="rId3"/>
          <a:stretch>
            <a:fillRect/>
          </a:stretch>
        </p:blipFill>
        <p:spPr>
          <a:xfrm>
            <a:off x="16615080" y="2939400"/>
            <a:ext cx="8724960" cy="5466960"/>
          </a:xfrm>
          <a:prstGeom prst="rect">
            <a:avLst/>
          </a:prstGeom>
          <a:ln>
            <a:noFill/>
          </a:ln>
        </p:spPr>
      </p:pic>
      <p:pic>
        <p:nvPicPr>
          <p:cNvPr id="616" name="Picture 15" descr=""/>
          <p:cNvPicPr/>
          <p:nvPr/>
        </p:nvPicPr>
        <p:blipFill>
          <a:blip r:embed="rId4"/>
          <a:stretch>
            <a:fillRect/>
          </a:stretch>
        </p:blipFill>
        <p:spPr>
          <a:xfrm>
            <a:off x="13757040" y="4086000"/>
            <a:ext cx="9496800" cy="6991200"/>
          </a:xfrm>
          <a:prstGeom prst="rect">
            <a:avLst/>
          </a:prstGeom>
          <a:ln>
            <a:noFill/>
          </a:ln>
        </p:spPr>
      </p:pic>
      <p:pic>
        <p:nvPicPr>
          <p:cNvPr id="617" name="Picture 16" descr=""/>
          <p:cNvPicPr/>
          <p:nvPr/>
        </p:nvPicPr>
        <p:blipFill>
          <a:blip r:embed="rId5"/>
          <a:stretch>
            <a:fillRect/>
          </a:stretch>
        </p:blipFill>
        <p:spPr>
          <a:xfrm>
            <a:off x="17286120" y="-684000"/>
            <a:ext cx="9115560" cy="7029360"/>
          </a:xfrm>
          <a:prstGeom prst="rect">
            <a:avLst/>
          </a:prstGeom>
          <a:ln>
            <a:noFill/>
          </a:ln>
        </p:spPr>
      </p:pic>
      <p:sp>
        <p:nvSpPr>
          <p:cNvPr id="618" name="CustomShape 1"/>
          <p:cNvSpPr/>
          <p:nvPr/>
        </p:nvSpPr>
        <p:spPr>
          <a:xfrm>
            <a:off x="8608320" y="5856480"/>
            <a:ext cx="105480" cy="100440"/>
          </a:xfrm>
          <a:prstGeom prst="ellipse">
            <a:avLst/>
          </a:prstGeom>
          <a:solidFill>
            <a:srgbClr val="ae694a"/>
          </a:solidFill>
          <a:ln w="12600">
            <a:solidFill>
              <a:srgbClr val="ffffff"/>
            </a:solidFill>
            <a:miter/>
          </a:ln>
        </p:spPr>
      </p:sp>
      <p:sp>
        <p:nvSpPr>
          <p:cNvPr id="619" name="CustomShape 2"/>
          <p:cNvSpPr/>
          <p:nvPr/>
        </p:nvSpPr>
        <p:spPr>
          <a:xfrm>
            <a:off x="8135280" y="6078600"/>
            <a:ext cx="105480" cy="100440"/>
          </a:xfrm>
          <a:prstGeom prst="ellipse">
            <a:avLst/>
          </a:prstGeom>
          <a:solidFill>
            <a:srgbClr val="7fc67f"/>
          </a:solidFill>
          <a:ln w="12600">
            <a:solidFill>
              <a:srgbClr val="ffffff"/>
            </a:solidFill>
            <a:miter/>
          </a:ln>
        </p:spPr>
      </p:sp>
      <p:sp>
        <p:nvSpPr>
          <p:cNvPr id="620" name="CustomShape 3"/>
          <p:cNvSpPr/>
          <p:nvPr/>
        </p:nvSpPr>
        <p:spPr>
          <a:xfrm>
            <a:off x="8368560" y="5754960"/>
            <a:ext cx="105480" cy="100440"/>
          </a:xfrm>
          <a:prstGeom prst="ellipse">
            <a:avLst/>
          </a:prstGeom>
          <a:solidFill>
            <a:srgbClr val="ae694a"/>
          </a:solidFill>
          <a:ln w="12600">
            <a:solidFill>
              <a:srgbClr val="ffffff"/>
            </a:solidFill>
            <a:miter/>
          </a:ln>
        </p:spPr>
      </p:sp>
      <p:sp>
        <p:nvSpPr>
          <p:cNvPr id="621" name="CustomShape 4"/>
          <p:cNvSpPr/>
          <p:nvPr/>
        </p:nvSpPr>
        <p:spPr>
          <a:xfrm>
            <a:off x="8368920" y="5527800"/>
            <a:ext cx="105480" cy="100440"/>
          </a:xfrm>
          <a:prstGeom prst="ellipse">
            <a:avLst/>
          </a:prstGeom>
          <a:solidFill>
            <a:srgbClr val="7fc67f"/>
          </a:solidFill>
          <a:ln w="12600">
            <a:solidFill>
              <a:srgbClr val="ffffff"/>
            </a:solidFill>
            <a:miter/>
          </a:ln>
        </p:spPr>
      </p:sp>
      <p:sp>
        <p:nvSpPr>
          <p:cNvPr id="622" name="CustomShape 5"/>
          <p:cNvSpPr/>
          <p:nvPr/>
        </p:nvSpPr>
        <p:spPr>
          <a:xfrm>
            <a:off x="8135280" y="6000120"/>
            <a:ext cx="105480" cy="100440"/>
          </a:xfrm>
          <a:prstGeom prst="ellipse">
            <a:avLst/>
          </a:prstGeom>
          <a:solidFill>
            <a:srgbClr val="ae694a"/>
          </a:solidFill>
          <a:ln w="12600">
            <a:solidFill>
              <a:srgbClr val="ffffff"/>
            </a:solidFill>
            <a:miter/>
          </a:ln>
        </p:spPr>
      </p:sp>
      <p:sp>
        <p:nvSpPr>
          <p:cNvPr id="623" name="CustomShape 6"/>
          <p:cNvSpPr/>
          <p:nvPr/>
        </p:nvSpPr>
        <p:spPr>
          <a:xfrm>
            <a:off x="8608320" y="5783400"/>
            <a:ext cx="105480" cy="100440"/>
          </a:xfrm>
          <a:prstGeom prst="ellipse">
            <a:avLst/>
          </a:prstGeom>
          <a:solidFill>
            <a:srgbClr val="7fc67f"/>
          </a:solidFill>
          <a:ln w="12600">
            <a:solidFill>
              <a:srgbClr val="ffffff"/>
            </a:solidFill>
            <a:miter/>
          </a:ln>
        </p:spPr>
      </p:sp>
      <p:sp>
        <p:nvSpPr>
          <p:cNvPr id="624" name="CustomShape 7"/>
          <p:cNvSpPr/>
          <p:nvPr/>
        </p:nvSpPr>
        <p:spPr>
          <a:xfrm>
            <a:off x="6941520" y="433836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25" name="CustomShape 8"/>
          <p:cNvSpPr/>
          <p:nvPr/>
        </p:nvSpPr>
        <p:spPr>
          <a:xfrm>
            <a:off x="6941520" y="46756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26" name="CustomShape 9"/>
          <p:cNvSpPr/>
          <p:nvPr/>
        </p:nvSpPr>
        <p:spPr>
          <a:xfrm>
            <a:off x="6941520" y="50230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7" name="Picture 12" descr=""/>
          <p:cNvPicPr/>
          <p:nvPr/>
        </p:nvPicPr>
        <p:blipFill>
          <a:blip r:embed="rId1"/>
          <a:stretch>
            <a:fillRect/>
          </a:stretch>
        </p:blipFill>
        <p:spPr>
          <a:xfrm>
            <a:off x="13196520" y="-3654720"/>
            <a:ext cx="10057320" cy="7308720"/>
          </a:xfrm>
          <a:prstGeom prst="rect">
            <a:avLst/>
          </a:prstGeom>
          <a:ln>
            <a:noFill/>
          </a:ln>
        </p:spPr>
      </p:pic>
      <p:pic>
        <p:nvPicPr>
          <p:cNvPr id="628" name="Picture 13" descr=""/>
          <p:cNvPicPr/>
          <p:nvPr/>
        </p:nvPicPr>
        <p:blipFill>
          <a:blip r:embed="rId2"/>
          <a:stretch>
            <a:fillRect/>
          </a:stretch>
        </p:blipFill>
        <p:spPr>
          <a:xfrm>
            <a:off x="19557720" y="5090400"/>
            <a:ext cx="10018440" cy="7379280"/>
          </a:xfrm>
          <a:prstGeom prst="rect">
            <a:avLst/>
          </a:prstGeom>
          <a:ln>
            <a:noFill/>
          </a:ln>
        </p:spPr>
      </p:pic>
      <p:pic>
        <p:nvPicPr>
          <p:cNvPr id="629" name="Picture 14" descr=""/>
          <p:cNvPicPr/>
          <p:nvPr/>
        </p:nvPicPr>
        <p:blipFill>
          <a:blip r:embed="rId3"/>
          <a:stretch>
            <a:fillRect/>
          </a:stretch>
        </p:blipFill>
        <p:spPr>
          <a:xfrm>
            <a:off x="0" y="923760"/>
            <a:ext cx="10091880" cy="6323400"/>
          </a:xfrm>
          <a:prstGeom prst="rect">
            <a:avLst/>
          </a:prstGeom>
          <a:ln>
            <a:noFill/>
          </a:ln>
        </p:spPr>
      </p:pic>
      <p:pic>
        <p:nvPicPr>
          <p:cNvPr id="630" name="Picture 15" descr=""/>
          <p:cNvPicPr/>
          <p:nvPr/>
        </p:nvPicPr>
        <p:blipFill>
          <a:blip r:embed="rId4"/>
          <a:stretch>
            <a:fillRect/>
          </a:stretch>
        </p:blipFill>
        <p:spPr>
          <a:xfrm>
            <a:off x="13757040" y="4086000"/>
            <a:ext cx="9496800" cy="6991200"/>
          </a:xfrm>
          <a:prstGeom prst="rect">
            <a:avLst/>
          </a:prstGeom>
          <a:ln>
            <a:noFill/>
          </a:ln>
        </p:spPr>
      </p:pic>
      <p:pic>
        <p:nvPicPr>
          <p:cNvPr id="631" name="Picture 16" descr=""/>
          <p:cNvPicPr/>
          <p:nvPr/>
        </p:nvPicPr>
        <p:blipFill>
          <a:blip r:embed="rId5"/>
          <a:stretch>
            <a:fillRect/>
          </a:stretch>
        </p:blipFill>
        <p:spPr>
          <a:xfrm>
            <a:off x="23158440" y="-2816280"/>
            <a:ext cx="9115560" cy="7029360"/>
          </a:xfrm>
          <a:prstGeom prst="rect">
            <a:avLst/>
          </a:prstGeom>
          <a:ln>
            <a:noFill/>
          </a:ln>
        </p:spPr>
      </p:pic>
      <p:sp>
        <p:nvSpPr>
          <p:cNvPr id="63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63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634" name="CustomShape 3"/>
          <p:cNvSpPr/>
          <p:nvPr/>
        </p:nvSpPr>
        <p:spPr>
          <a:xfrm>
            <a:off x="-2319840" y="32324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35" name="CustomShape 4"/>
          <p:cNvSpPr/>
          <p:nvPr/>
        </p:nvSpPr>
        <p:spPr>
          <a:xfrm>
            <a:off x="-1470600" y="5824440"/>
            <a:ext cx="105480" cy="100440"/>
          </a:xfrm>
          <a:prstGeom prst="ellipse">
            <a:avLst/>
          </a:prstGeom>
          <a:solidFill>
            <a:srgbClr val="427aae"/>
          </a:solidFill>
          <a:ln w="12600">
            <a:solidFill>
              <a:srgbClr val="ffffff"/>
            </a:solidFill>
            <a:miter/>
          </a:ln>
        </p:spPr>
      </p:sp>
      <p:sp>
        <p:nvSpPr>
          <p:cNvPr id="636" name="CustomShape 5"/>
          <p:cNvSpPr/>
          <p:nvPr/>
        </p:nvSpPr>
        <p:spPr>
          <a:xfrm>
            <a:off x="-1470600" y="5824440"/>
            <a:ext cx="105480" cy="100440"/>
          </a:xfrm>
          <a:prstGeom prst="ellipse">
            <a:avLst/>
          </a:prstGeom>
          <a:solidFill>
            <a:srgbClr val="427aae"/>
          </a:solidFill>
          <a:ln w="12600">
            <a:solidFill>
              <a:srgbClr val="ffffff"/>
            </a:solidFill>
            <a:miter/>
          </a:ln>
        </p:spPr>
      </p:sp>
      <p:sp>
        <p:nvSpPr>
          <p:cNvPr id="637" name="CustomShape 6"/>
          <p:cNvSpPr/>
          <p:nvPr/>
        </p:nvSpPr>
        <p:spPr>
          <a:xfrm>
            <a:off x="-1470600" y="5824440"/>
            <a:ext cx="105480" cy="100440"/>
          </a:xfrm>
          <a:prstGeom prst="ellipse">
            <a:avLst/>
          </a:prstGeom>
          <a:solidFill>
            <a:srgbClr val="427aae"/>
          </a:solidFill>
          <a:ln w="12600">
            <a:solidFill>
              <a:srgbClr val="ffffff"/>
            </a:solidFill>
            <a:miter/>
          </a:ln>
        </p:spPr>
      </p:sp>
      <p:sp>
        <p:nvSpPr>
          <p:cNvPr id="638" name="CustomShape 7"/>
          <p:cNvSpPr/>
          <p:nvPr/>
        </p:nvSpPr>
        <p:spPr>
          <a:xfrm>
            <a:off x="-1470600" y="5824440"/>
            <a:ext cx="105480" cy="100440"/>
          </a:xfrm>
          <a:prstGeom prst="ellipse">
            <a:avLst/>
          </a:prstGeom>
          <a:solidFill>
            <a:srgbClr val="427aae"/>
          </a:solidFill>
          <a:ln w="12600">
            <a:solidFill>
              <a:srgbClr val="ffffff"/>
            </a:solidFill>
            <a:miter/>
          </a:ln>
        </p:spPr>
      </p:sp>
      <p:sp>
        <p:nvSpPr>
          <p:cNvPr id="639" name="CustomShape 8"/>
          <p:cNvSpPr/>
          <p:nvPr/>
        </p:nvSpPr>
        <p:spPr>
          <a:xfrm>
            <a:off x="-2319840" y="375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40"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41"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42" name="Picture 12" descr=""/>
          <p:cNvPicPr/>
          <p:nvPr/>
        </p:nvPicPr>
        <p:blipFill>
          <a:blip r:embed="rId1"/>
          <a:stretch>
            <a:fillRect/>
          </a:stretch>
        </p:blipFill>
        <p:spPr>
          <a:xfrm>
            <a:off x="13196520" y="-3654720"/>
            <a:ext cx="10057320" cy="7308720"/>
          </a:xfrm>
          <a:prstGeom prst="rect">
            <a:avLst/>
          </a:prstGeom>
          <a:ln>
            <a:noFill/>
          </a:ln>
        </p:spPr>
      </p:pic>
      <p:pic>
        <p:nvPicPr>
          <p:cNvPr id="643" name="Picture 13" descr=""/>
          <p:cNvPicPr/>
          <p:nvPr/>
        </p:nvPicPr>
        <p:blipFill>
          <a:blip r:embed="rId2"/>
          <a:stretch>
            <a:fillRect/>
          </a:stretch>
        </p:blipFill>
        <p:spPr>
          <a:xfrm>
            <a:off x="19557720" y="5090400"/>
            <a:ext cx="10018440" cy="7379280"/>
          </a:xfrm>
          <a:prstGeom prst="rect">
            <a:avLst/>
          </a:prstGeom>
          <a:ln>
            <a:noFill/>
          </a:ln>
        </p:spPr>
      </p:pic>
      <p:pic>
        <p:nvPicPr>
          <p:cNvPr id="644" name="Picture 14" descr=""/>
          <p:cNvPicPr/>
          <p:nvPr/>
        </p:nvPicPr>
        <p:blipFill>
          <a:blip r:embed="rId3"/>
          <a:stretch>
            <a:fillRect/>
          </a:stretch>
        </p:blipFill>
        <p:spPr>
          <a:xfrm>
            <a:off x="0" y="923760"/>
            <a:ext cx="10091880" cy="6323400"/>
          </a:xfrm>
          <a:prstGeom prst="rect">
            <a:avLst/>
          </a:prstGeom>
          <a:ln>
            <a:noFill/>
          </a:ln>
        </p:spPr>
      </p:pic>
      <p:pic>
        <p:nvPicPr>
          <p:cNvPr id="645" name="Picture 15" descr=""/>
          <p:cNvPicPr/>
          <p:nvPr/>
        </p:nvPicPr>
        <p:blipFill>
          <a:blip r:embed="rId4"/>
          <a:stretch>
            <a:fillRect/>
          </a:stretch>
        </p:blipFill>
        <p:spPr>
          <a:xfrm>
            <a:off x="13757040" y="4086000"/>
            <a:ext cx="9496800" cy="6991200"/>
          </a:xfrm>
          <a:prstGeom prst="rect">
            <a:avLst/>
          </a:prstGeom>
          <a:ln>
            <a:noFill/>
          </a:ln>
        </p:spPr>
      </p:pic>
      <p:pic>
        <p:nvPicPr>
          <p:cNvPr id="646" name="Picture 16" descr=""/>
          <p:cNvPicPr/>
          <p:nvPr/>
        </p:nvPicPr>
        <p:blipFill>
          <a:blip r:embed="rId5"/>
          <a:stretch>
            <a:fillRect/>
          </a:stretch>
        </p:blipFill>
        <p:spPr>
          <a:xfrm>
            <a:off x="23158440" y="-2816280"/>
            <a:ext cx="9115560" cy="7029360"/>
          </a:xfrm>
          <a:prstGeom prst="rect">
            <a:avLst/>
          </a:prstGeom>
          <a:ln>
            <a:noFill/>
          </a:ln>
        </p:spPr>
      </p:pic>
      <p:sp>
        <p:nvSpPr>
          <p:cNvPr id="647"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648"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649"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50"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651" name="CustomShape 5"/>
          <p:cNvSpPr/>
          <p:nvPr/>
        </p:nvSpPr>
        <p:spPr>
          <a:xfrm>
            <a:off x="6733440" y="6192720"/>
            <a:ext cx="105480" cy="100440"/>
          </a:xfrm>
          <a:prstGeom prst="ellipse">
            <a:avLst/>
          </a:prstGeom>
          <a:solidFill>
            <a:srgbClr val="427aae"/>
          </a:solidFill>
          <a:ln w="12600">
            <a:solidFill>
              <a:srgbClr val="ffffff"/>
            </a:solidFill>
            <a:miter/>
          </a:ln>
        </p:spPr>
      </p:sp>
      <p:sp>
        <p:nvSpPr>
          <p:cNvPr id="652" name="CustomShape 6"/>
          <p:cNvSpPr/>
          <p:nvPr/>
        </p:nvSpPr>
        <p:spPr>
          <a:xfrm>
            <a:off x="6733440" y="6192720"/>
            <a:ext cx="105480" cy="100440"/>
          </a:xfrm>
          <a:prstGeom prst="ellipse">
            <a:avLst/>
          </a:prstGeom>
          <a:solidFill>
            <a:srgbClr val="427aae"/>
          </a:solidFill>
          <a:ln w="12600">
            <a:solidFill>
              <a:srgbClr val="ffffff"/>
            </a:solidFill>
            <a:miter/>
          </a:ln>
        </p:spPr>
      </p:sp>
      <p:sp>
        <p:nvSpPr>
          <p:cNvPr id="653" name="CustomShape 7"/>
          <p:cNvSpPr/>
          <p:nvPr/>
        </p:nvSpPr>
        <p:spPr>
          <a:xfrm>
            <a:off x="6733440" y="6192720"/>
            <a:ext cx="105480" cy="100440"/>
          </a:xfrm>
          <a:prstGeom prst="ellipse">
            <a:avLst/>
          </a:prstGeom>
          <a:solidFill>
            <a:srgbClr val="427aae"/>
          </a:solidFill>
          <a:ln w="12600">
            <a:solidFill>
              <a:srgbClr val="ffffff"/>
            </a:solidFill>
            <a:miter/>
          </a:ln>
        </p:spPr>
      </p:sp>
      <p:sp>
        <p:nvSpPr>
          <p:cNvPr id="654" name="CustomShape 8"/>
          <p:cNvSpPr/>
          <p:nvPr/>
        </p:nvSpPr>
        <p:spPr>
          <a:xfrm>
            <a:off x="-2319840" y="375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55"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56"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502720" y="1598040"/>
            <a:ext cx="5052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01" name="CustomShape 2"/>
          <p:cNvSpPr/>
          <p:nvPr/>
        </p:nvSpPr>
        <p:spPr>
          <a:xfrm rot="1184400">
            <a:off x="4120920" y="3797640"/>
            <a:ext cx="992880" cy="1957680"/>
          </a:xfrm>
          <a:prstGeom prst="rect">
            <a:avLst/>
          </a:prstGeom>
          <a:solidFill>
            <a:srgbClr val="209078"/>
          </a:solidFill>
          <a:ln w="12600">
            <a:noFill/>
          </a:ln>
        </p:spPr>
      </p:sp>
      <p:sp>
        <p:nvSpPr>
          <p:cNvPr id="302" name="CustomShape 3"/>
          <p:cNvSpPr/>
          <p:nvPr/>
        </p:nvSpPr>
        <p:spPr>
          <a:xfrm rot="1184400">
            <a:off x="4336560" y="4938840"/>
            <a:ext cx="272880" cy="547560"/>
          </a:xfrm>
          <a:prstGeom prst="rect">
            <a:avLst/>
          </a:prstGeom>
          <a:solidFill>
            <a:srgbClr val="209078"/>
          </a:solidFill>
          <a:ln w="12600">
            <a:noFill/>
          </a:ln>
        </p:spPr>
      </p:sp>
      <p:sp>
        <p:nvSpPr>
          <p:cNvPr id="303" name="CustomShape 4"/>
          <p:cNvSpPr/>
          <p:nvPr/>
        </p:nvSpPr>
        <p:spPr>
          <a:xfrm rot="1184400">
            <a:off x="1429200" y="3755520"/>
            <a:ext cx="995040" cy="1957680"/>
          </a:xfrm>
          <a:prstGeom prst="rect">
            <a:avLst/>
          </a:prstGeom>
          <a:solidFill>
            <a:srgbClr val="2491bd"/>
          </a:solidFill>
          <a:ln w="12600">
            <a:noFill/>
          </a:ln>
        </p:spPr>
      </p:sp>
      <p:sp>
        <p:nvSpPr>
          <p:cNvPr id="304" name="CustomShape 5"/>
          <p:cNvSpPr/>
          <p:nvPr/>
        </p:nvSpPr>
        <p:spPr>
          <a:xfrm rot="1184400">
            <a:off x="1683000" y="4652280"/>
            <a:ext cx="273240" cy="821880"/>
          </a:xfrm>
          <a:prstGeom prst="rect">
            <a:avLst/>
          </a:prstGeom>
          <a:solidFill>
            <a:srgbClr val="2491bd"/>
          </a:solidFill>
          <a:ln w="12600">
            <a:noFill/>
          </a:ln>
        </p:spPr>
      </p:sp>
      <p:sp>
        <p:nvSpPr>
          <p:cNvPr id="305" name="CustomShape 6"/>
          <p:cNvSpPr/>
          <p:nvPr/>
        </p:nvSpPr>
        <p:spPr>
          <a:xfrm rot="1184400">
            <a:off x="2088360" y="3368880"/>
            <a:ext cx="273960" cy="273960"/>
          </a:xfrm>
          <a:prstGeom prst="ellipse">
            <a:avLst/>
          </a:prstGeom>
          <a:solidFill>
            <a:srgbClr val="2491bd"/>
          </a:solidFill>
          <a:ln w="12600">
            <a:noFill/>
          </a:ln>
        </p:spPr>
      </p:sp>
      <p:sp>
        <p:nvSpPr>
          <p:cNvPr id="306" name="CustomShape 7"/>
          <p:cNvSpPr/>
          <p:nvPr/>
        </p:nvSpPr>
        <p:spPr>
          <a:xfrm rot="1184400">
            <a:off x="2432880" y="3522960"/>
            <a:ext cx="177480" cy="177480"/>
          </a:xfrm>
          <a:prstGeom prst="ellipse">
            <a:avLst/>
          </a:prstGeom>
          <a:solidFill>
            <a:srgbClr val="2491bd"/>
          </a:solidFill>
          <a:ln w="12600">
            <a:noFill/>
          </a:ln>
        </p:spPr>
      </p:sp>
      <p:sp>
        <p:nvSpPr>
          <p:cNvPr id="307" name="CustomShape 8"/>
          <p:cNvSpPr/>
          <p:nvPr/>
        </p:nvSpPr>
        <p:spPr>
          <a:xfrm rot="1184400">
            <a:off x="2435040" y="3296160"/>
            <a:ext cx="150840" cy="150840"/>
          </a:xfrm>
          <a:prstGeom prst="ellipse">
            <a:avLst/>
          </a:prstGeom>
          <a:solidFill>
            <a:srgbClr val="2491bd"/>
          </a:solidFill>
          <a:ln w="12600">
            <a:noFill/>
          </a:ln>
        </p:spPr>
      </p:sp>
      <p:sp>
        <p:nvSpPr>
          <p:cNvPr id="308" name="CustomShape 9"/>
          <p:cNvSpPr/>
          <p:nvPr/>
        </p:nvSpPr>
        <p:spPr>
          <a:xfrm rot="1184400">
            <a:off x="4757760" y="3403440"/>
            <a:ext cx="273960" cy="273960"/>
          </a:xfrm>
          <a:prstGeom prst="ellipse">
            <a:avLst/>
          </a:prstGeom>
          <a:solidFill>
            <a:srgbClr val="209078"/>
          </a:solidFill>
          <a:ln w="12600">
            <a:noFill/>
          </a:ln>
        </p:spPr>
      </p:sp>
      <p:sp>
        <p:nvSpPr>
          <p:cNvPr id="309" name="CustomShape 10"/>
          <p:cNvSpPr/>
          <p:nvPr/>
        </p:nvSpPr>
        <p:spPr>
          <a:xfrm rot="1184400">
            <a:off x="5102280" y="3557520"/>
            <a:ext cx="177480" cy="177480"/>
          </a:xfrm>
          <a:prstGeom prst="ellipse">
            <a:avLst/>
          </a:prstGeom>
          <a:solidFill>
            <a:srgbClr val="209078"/>
          </a:solidFill>
          <a:ln w="12600">
            <a:noFill/>
          </a:ln>
        </p:spPr>
      </p:sp>
      <p:sp>
        <p:nvSpPr>
          <p:cNvPr id="310" name="CustomShape 11"/>
          <p:cNvSpPr/>
          <p:nvPr/>
        </p:nvSpPr>
        <p:spPr>
          <a:xfrm rot="1184400">
            <a:off x="5104440" y="3330720"/>
            <a:ext cx="150840" cy="150840"/>
          </a:xfrm>
          <a:prstGeom prst="ellipse">
            <a:avLst/>
          </a:prstGeom>
          <a:solidFill>
            <a:srgbClr val="209078"/>
          </a:solidFill>
          <a:ln w="12600">
            <a:noFill/>
          </a:ln>
        </p:spPr>
      </p:sp>
      <p:sp>
        <p:nvSpPr>
          <p:cNvPr id="311" name="CustomShape 12"/>
          <p:cNvSpPr/>
          <p:nvPr/>
        </p:nvSpPr>
        <p:spPr>
          <a:xfrm rot="1184400">
            <a:off x="6782040" y="3826080"/>
            <a:ext cx="992880" cy="1957680"/>
          </a:xfrm>
          <a:prstGeom prst="rect">
            <a:avLst/>
          </a:prstGeom>
          <a:solidFill>
            <a:srgbClr val="e9992d"/>
          </a:solidFill>
          <a:ln w="12600">
            <a:noFill/>
          </a:ln>
        </p:spPr>
      </p:sp>
      <p:sp>
        <p:nvSpPr>
          <p:cNvPr id="312" name="CustomShape 13"/>
          <p:cNvSpPr/>
          <p:nvPr/>
        </p:nvSpPr>
        <p:spPr>
          <a:xfrm rot="1184400">
            <a:off x="7010280" y="4888440"/>
            <a:ext cx="272880" cy="620640"/>
          </a:xfrm>
          <a:prstGeom prst="rect">
            <a:avLst/>
          </a:prstGeom>
          <a:solidFill>
            <a:srgbClr val="e9992d"/>
          </a:solidFill>
          <a:ln w="12600">
            <a:noFill/>
          </a:ln>
        </p:spPr>
      </p:sp>
      <p:sp>
        <p:nvSpPr>
          <p:cNvPr id="313" name="CustomShape 14"/>
          <p:cNvSpPr/>
          <p:nvPr/>
        </p:nvSpPr>
        <p:spPr>
          <a:xfrm rot="1184400">
            <a:off x="7418880" y="3431880"/>
            <a:ext cx="273960" cy="273960"/>
          </a:xfrm>
          <a:prstGeom prst="ellipse">
            <a:avLst/>
          </a:prstGeom>
          <a:solidFill>
            <a:srgbClr val="e9992d"/>
          </a:solidFill>
          <a:ln w="12600">
            <a:noFill/>
          </a:ln>
        </p:spPr>
      </p:sp>
      <p:sp>
        <p:nvSpPr>
          <p:cNvPr id="314" name="CustomShape 15"/>
          <p:cNvSpPr/>
          <p:nvPr/>
        </p:nvSpPr>
        <p:spPr>
          <a:xfrm rot="1184400">
            <a:off x="7763400" y="3585960"/>
            <a:ext cx="177480" cy="177480"/>
          </a:xfrm>
          <a:prstGeom prst="ellipse">
            <a:avLst/>
          </a:prstGeom>
          <a:solidFill>
            <a:srgbClr val="e9992d"/>
          </a:solidFill>
          <a:ln w="12600">
            <a:noFill/>
          </a:ln>
        </p:spPr>
      </p:sp>
      <p:sp>
        <p:nvSpPr>
          <p:cNvPr id="315" name="CustomShape 16"/>
          <p:cNvSpPr/>
          <p:nvPr/>
        </p:nvSpPr>
        <p:spPr>
          <a:xfrm rot="1184400">
            <a:off x="7765920" y="3359160"/>
            <a:ext cx="150840" cy="150840"/>
          </a:xfrm>
          <a:prstGeom prst="ellipse">
            <a:avLst/>
          </a:prstGeom>
          <a:solidFill>
            <a:srgbClr val="e9992d"/>
          </a:solidFill>
          <a:ln w="12600">
            <a:noFill/>
          </a:ln>
        </p:spPr>
      </p:sp>
      <p:sp>
        <p:nvSpPr>
          <p:cNvPr id="316" name="CustomShape 17"/>
          <p:cNvSpPr/>
          <p:nvPr/>
        </p:nvSpPr>
        <p:spPr>
          <a:xfrm>
            <a:off x="2352600" y="4902480"/>
            <a:ext cx="1715040" cy="59796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17" name="CustomShape 18"/>
          <p:cNvSpPr/>
          <p:nvPr/>
        </p:nvSpPr>
        <p:spPr>
          <a:xfrm>
            <a:off x="5084280" y="4902480"/>
            <a:ext cx="1468080" cy="97776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18" name="CustomShape 19"/>
          <p:cNvSpPr/>
          <p:nvPr/>
        </p:nvSpPr>
        <p:spPr>
          <a:xfrm>
            <a:off x="7762680" y="4904280"/>
            <a:ext cx="1715040" cy="106236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19" name="CustomShape 20"/>
          <p:cNvSpPr/>
          <p:nvPr/>
        </p:nvSpPr>
        <p:spPr>
          <a:xfrm>
            <a:off x="2755440" y="4379040"/>
            <a:ext cx="1088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20" name="CustomShape 21"/>
          <p:cNvSpPr/>
          <p:nvPr/>
        </p:nvSpPr>
        <p:spPr>
          <a:xfrm>
            <a:off x="5420520" y="4379040"/>
            <a:ext cx="1088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21" name="CustomShape 22"/>
          <p:cNvSpPr/>
          <p:nvPr/>
        </p:nvSpPr>
        <p:spPr>
          <a:xfrm>
            <a:off x="8077680" y="4387680"/>
            <a:ext cx="989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57" name="Picture 12" descr=""/>
          <p:cNvPicPr/>
          <p:nvPr/>
        </p:nvPicPr>
        <p:blipFill>
          <a:blip r:embed="rId1"/>
          <a:stretch>
            <a:fillRect/>
          </a:stretch>
        </p:blipFill>
        <p:spPr>
          <a:xfrm>
            <a:off x="13196520" y="-3654720"/>
            <a:ext cx="10057320" cy="7308720"/>
          </a:xfrm>
          <a:prstGeom prst="rect">
            <a:avLst/>
          </a:prstGeom>
          <a:ln>
            <a:noFill/>
          </a:ln>
        </p:spPr>
      </p:pic>
      <p:pic>
        <p:nvPicPr>
          <p:cNvPr id="658" name="Picture 13" descr=""/>
          <p:cNvPicPr/>
          <p:nvPr/>
        </p:nvPicPr>
        <p:blipFill>
          <a:blip r:embed="rId2"/>
          <a:stretch>
            <a:fillRect/>
          </a:stretch>
        </p:blipFill>
        <p:spPr>
          <a:xfrm>
            <a:off x="19557720" y="5090400"/>
            <a:ext cx="10018440" cy="7379280"/>
          </a:xfrm>
          <a:prstGeom prst="rect">
            <a:avLst/>
          </a:prstGeom>
          <a:ln>
            <a:noFill/>
          </a:ln>
        </p:spPr>
      </p:pic>
      <p:pic>
        <p:nvPicPr>
          <p:cNvPr id="659" name="Picture 14" descr=""/>
          <p:cNvPicPr/>
          <p:nvPr/>
        </p:nvPicPr>
        <p:blipFill>
          <a:blip r:embed="rId3"/>
          <a:stretch>
            <a:fillRect/>
          </a:stretch>
        </p:blipFill>
        <p:spPr>
          <a:xfrm>
            <a:off x="0" y="923760"/>
            <a:ext cx="10091880" cy="6323400"/>
          </a:xfrm>
          <a:prstGeom prst="rect">
            <a:avLst/>
          </a:prstGeom>
          <a:ln>
            <a:noFill/>
          </a:ln>
        </p:spPr>
      </p:pic>
      <p:pic>
        <p:nvPicPr>
          <p:cNvPr id="660" name="Picture 15" descr=""/>
          <p:cNvPicPr/>
          <p:nvPr/>
        </p:nvPicPr>
        <p:blipFill>
          <a:blip r:embed="rId4"/>
          <a:stretch>
            <a:fillRect/>
          </a:stretch>
        </p:blipFill>
        <p:spPr>
          <a:xfrm>
            <a:off x="13757040" y="4086000"/>
            <a:ext cx="9496800" cy="6991200"/>
          </a:xfrm>
          <a:prstGeom prst="rect">
            <a:avLst/>
          </a:prstGeom>
          <a:ln>
            <a:noFill/>
          </a:ln>
        </p:spPr>
      </p:pic>
      <p:pic>
        <p:nvPicPr>
          <p:cNvPr id="661" name="Picture 16" descr=""/>
          <p:cNvPicPr/>
          <p:nvPr/>
        </p:nvPicPr>
        <p:blipFill>
          <a:blip r:embed="rId5"/>
          <a:stretch>
            <a:fillRect/>
          </a:stretch>
        </p:blipFill>
        <p:spPr>
          <a:xfrm>
            <a:off x="23158440" y="-2816280"/>
            <a:ext cx="9115560" cy="7029360"/>
          </a:xfrm>
          <a:prstGeom prst="rect">
            <a:avLst/>
          </a:prstGeom>
          <a:ln>
            <a:noFill/>
          </a:ln>
        </p:spPr>
      </p:pic>
      <p:sp>
        <p:nvSpPr>
          <p:cNvPr id="66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66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664"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65"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666"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667" name="CustomShape 6"/>
          <p:cNvSpPr/>
          <p:nvPr/>
        </p:nvSpPr>
        <p:spPr>
          <a:xfrm>
            <a:off x="6764400" y="6516720"/>
            <a:ext cx="105480" cy="100440"/>
          </a:xfrm>
          <a:prstGeom prst="ellipse">
            <a:avLst/>
          </a:prstGeom>
          <a:solidFill>
            <a:srgbClr val="427aae"/>
          </a:solidFill>
          <a:ln w="12600">
            <a:solidFill>
              <a:srgbClr val="ffffff"/>
            </a:solidFill>
            <a:miter/>
          </a:ln>
        </p:spPr>
      </p:sp>
      <p:sp>
        <p:nvSpPr>
          <p:cNvPr id="668" name="CustomShape 7"/>
          <p:cNvSpPr/>
          <p:nvPr/>
        </p:nvSpPr>
        <p:spPr>
          <a:xfrm>
            <a:off x="6764400" y="6516720"/>
            <a:ext cx="105480" cy="100440"/>
          </a:xfrm>
          <a:prstGeom prst="ellipse">
            <a:avLst/>
          </a:prstGeom>
          <a:solidFill>
            <a:srgbClr val="427aae"/>
          </a:solidFill>
          <a:ln w="12600">
            <a:solidFill>
              <a:srgbClr val="ffffff"/>
            </a:solidFill>
            <a:miter/>
          </a:ln>
        </p:spPr>
      </p:sp>
      <p:sp>
        <p:nvSpPr>
          <p:cNvPr id="669" name="CustomShape 8"/>
          <p:cNvSpPr/>
          <p:nvPr/>
        </p:nvSpPr>
        <p:spPr>
          <a:xfrm>
            <a:off x="6392160" y="54082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70"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71"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72" name="Picture 12" descr=""/>
          <p:cNvPicPr/>
          <p:nvPr/>
        </p:nvPicPr>
        <p:blipFill>
          <a:blip r:embed="rId1"/>
          <a:stretch>
            <a:fillRect/>
          </a:stretch>
        </p:blipFill>
        <p:spPr>
          <a:xfrm>
            <a:off x="13196520" y="-3654720"/>
            <a:ext cx="10057320" cy="7308720"/>
          </a:xfrm>
          <a:prstGeom prst="rect">
            <a:avLst/>
          </a:prstGeom>
          <a:ln>
            <a:noFill/>
          </a:ln>
        </p:spPr>
      </p:pic>
      <p:pic>
        <p:nvPicPr>
          <p:cNvPr id="673" name="Picture 13" descr=""/>
          <p:cNvPicPr/>
          <p:nvPr/>
        </p:nvPicPr>
        <p:blipFill>
          <a:blip r:embed="rId2"/>
          <a:stretch>
            <a:fillRect/>
          </a:stretch>
        </p:blipFill>
        <p:spPr>
          <a:xfrm>
            <a:off x="19557720" y="5090400"/>
            <a:ext cx="10018440" cy="7379280"/>
          </a:xfrm>
          <a:prstGeom prst="rect">
            <a:avLst/>
          </a:prstGeom>
          <a:ln>
            <a:noFill/>
          </a:ln>
        </p:spPr>
      </p:pic>
      <p:pic>
        <p:nvPicPr>
          <p:cNvPr id="674" name="Picture 14" descr=""/>
          <p:cNvPicPr/>
          <p:nvPr/>
        </p:nvPicPr>
        <p:blipFill>
          <a:blip r:embed="rId3"/>
          <a:stretch>
            <a:fillRect/>
          </a:stretch>
        </p:blipFill>
        <p:spPr>
          <a:xfrm>
            <a:off x="0" y="923760"/>
            <a:ext cx="10091880" cy="6323400"/>
          </a:xfrm>
          <a:prstGeom prst="rect">
            <a:avLst/>
          </a:prstGeom>
          <a:ln>
            <a:noFill/>
          </a:ln>
        </p:spPr>
      </p:pic>
      <p:pic>
        <p:nvPicPr>
          <p:cNvPr id="675" name="Picture 15" descr=""/>
          <p:cNvPicPr/>
          <p:nvPr/>
        </p:nvPicPr>
        <p:blipFill>
          <a:blip r:embed="rId4"/>
          <a:stretch>
            <a:fillRect/>
          </a:stretch>
        </p:blipFill>
        <p:spPr>
          <a:xfrm>
            <a:off x="13757040" y="4086000"/>
            <a:ext cx="9496800" cy="6991200"/>
          </a:xfrm>
          <a:prstGeom prst="rect">
            <a:avLst/>
          </a:prstGeom>
          <a:ln>
            <a:noFill/>
          </a:ln>
        </p:spPr>
      </p:pic>
      <p:pic>
        <p:nvPicPr>
          <p:cNvPr id="676" name="Picture 16" descr=""/>
          <p:cNvPicPr/>
          <p:nvPr/>
        </p:nvPicPr>
        <p:blipFill>
          <a:blip r:embed="rId5"/>
          <a:stretch>
            <a:fillRect/>
          </a:stretch>
        </p:blipFill>
        <p:spPr>
          <a:xfrm>
            <a:off x="23158440" y="-2816280"/>
            <a:ext cx="9115560" cy="7029360"/>
          </a:xfrm>
          <a:prstGeom prst="rect">
            <a:avLst/>
          </a:prstGeom>
          <a:ln>
            <a:noFill/>
          </a:ln>
        </p:spPr>
      </p:pic>
      <p:sp>
        <p:nvSpPr>
          <p:cNvPr id="677"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678"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679"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80"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681"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682" name="CustomShape 6"/>
          <p:cNvSpPr/>
          <p:nvPr/>
        </p:nvSpPr>
        <p:spPr>
          <a:xfrm>
            <a:off x="6815880" y="6216840"/>
            <a:ext cx="105480" cy="100440"/>
          </a:xfrm>
          <a:prstGeom prst="ellipse">
            <a:avLst/>
          </a:prstGeom>
          <a:solidFill>
            <a:srgbClr val="427aae"/>
          </a:solidFill>
          <a:ln w="12600">
            <a:solidFill>
              <a:srgbClr val="ffffff"/>
            </a:solidFill>
            <a:miter/>
          </a:ln>
        </p:spPr>
      </p:sp>
      <p:sp>
        <p:nvSpPr>
          <p:cNvPr id="683" name="CustomShape 7"/>
          <p:cNvSpPr/>
          <p:nvPr/>
        </p:nvSpPr>
        <p:spPr>
          <a:xfrm>
            <a:off x="6815880" y="6216840"/>
            <a:ext cx="105480" cy="100440"/>
          </a:xfrm>
          <a:prstGeom prst="ellipse">
            <a:avLst/>
          </a:prstGeom>
          <a:solidFill>
            <a:srgbClr val="427aae"/>
          </a:solidFill>
          <a:ln w="12600">
            <a:solidFill>
              <a:srgbClr val="ffffff"/>
            </a:solidFill>
            <a:miter/>
          </a:ln>
        </p:spPr>
      </p:sp>
      <p:sp>
        <p:nvSpPr>
          <p:cNvPr id="684" name="CustomShape 8"/>
          <p:cNvSpPr/>
          <p:nvPr/>
        </p:nvSpPr>
        <p:spPr>
          <a:xfrm>
            <a:off x="6392160" y="54082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85" name="CustomShape 9"/>
          <p:cNvSpPr/>
          <p:nvPr/>
        </p:nvSpPr>
        <p:spPr>
          <a:xfrm>
            <a:off x="6392160" y="5732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86"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87" name="Picture 12" descr=""/>
          <p:cNvPicPr/>
          <p:nvPr/>
        </p:nvPicPr>
        <p:blipFill>
          <a:blip r:embed="rId1"/>
          <a:stretch>
            <a:fillRect/>
          </a:stretch>
        </p:blipFill>
        <p:spPr>
          <a:xfrm>
            <a:off x="13196520" y="-3654720"/>
            <a:ext cx="10057320" cy="7308720"/>
          </a:xfrm>
          <a:prstGeom prst="rect">
            <a:avLst/>
          </a:prstGeom>
          <a:ln>
            <a:noFill/>
          </a:ln>
        </p:spPr>
      </p:pic>
      <p:pic>
        <p:nvPicPr>
          <p:cNvPr id="688" name="Picture 13" descr=""/>
          <p:cNvPicPr/>
          <p:nvPr/>
        </p:nvPicPr>
        <p:blipFill>
          <a:blip r:embed="rId2"/>
          <a:stretch>
            <a:fillRect/>
          </a:stretch>
        </p:blipFill>
        <p:spPr>
          <a:xfrm>
            <a:off x="19557720" y="5090400"/>
            <a:ext cx="10018440" cy="7379280"/>
          </a:xfrm>
          <a:prstGeom prst="rect">
            <a:avLst/>
          </a:prstGeom>
          <a:ln>
            <a:noFill/>
          </a:ln>
        </p:spPr>
      </p:pic>
      <p:pic>
        <p:nvPicPr>
          <p:cNvPr id="689" name="Picture 14" descr=""/>
          <p:cNvPicPr/>
          <p:nvPr/>
        </p:nvPicPr>
        <p:blipFill>
          <a:blip r:embed="rId3"/>
          <a:stretch>
            <a:fillRect/>
          </a:stretch>
        </p:blipFill>
        <p:spPr>
          <a:xfrm>
            <a:off x="0" y="923760"/>
            <a:ext cx="10091880" cy="6323400"/>
          </a:xfrm>
          <a:prstGeom prst="rect">
            <a:avLst/>
          </a:prstGeom>
          <a:ln>
            <a:noFill/>
          </a:ln>
        </p:spPr>
      </p:pic>
      <p:pic>
        <p:nvPicPr>
          <p:cNvPr id="690" name="Picture 15" descr=""/>
          <p:cNvPicPr/>
          <p:nvPr/>
        </p:nvPicPr>
        <p:blipFill>
          <a:blip r:embed="rId4"/>
          <a:stretch>
            <a:fillRect/>
          </a:stretch>
        </p:blipFill>
        <p:spPr>
          <a:xfrm>
            <a:off x="13757040" y="4086000"/>
            <a:ext cx="9496800" cy="6991200"/>
          </a:xfrm>
          <a:prstGeom prst="rect">
            <a:avLst/>
          </a:prstGeom>
          <a:ln>
            <a:noFill/>
          </a:ln>
        </p:spPr>
      </p:pic>
      <p:pic>
        <p:nvPicPr>
          <p:cNvPr id="691" name="Picture 16" descr=""/>
          <p:cNvPicPr/>
          <p:nvPr/>
        </p:nvPicPr>
        <p:blipFill>
          <a:blip r:embed="rId5"/>
          <a:stretch>
            <a:fillRect/>
          </a:stretch>
        </p:blipFill>
        <p:spPr>
          <a:xfrm>
            <a:off x="23158440" y="-2816280"/>
            <a:ext cx="9115560" cy="7029360"/>
          </a:xfrm>
          <a:prstGeom prst="rect">
            <a:avLst/>
          </a:prstGeom>
          <a:ln>
            <a:noFill/>
          </a:ln>
        </p:spPr>
      </p:pic>
      <p:sp>
        <p:nvSpPr>
          <p:cNvPr id="69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69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694" name="CustomShape 3"/>
          <p:cNvSpPr/>
          <p:nvPr/>
        </p:nvSpPr>
        <p:spPr>
          <a:xfrm>
            <a:off x="6294600" y="483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95"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696"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697" name="CustomShape 6"/>
          <p:cNvSpPr/>
          <p:nvPr/>
        </p:nvSpPr>
        <p:spPr>
          <a:xfrm>
            <a:off x="6815880" y="6216840"/>
            <a:ext cx="105480" cy="100440"/>
          </a:xfrm>
          <a:prstGeom prst="ellipse">
            <a:avLst/>
          </a:prstGeom>
          <a:solidFill>
            <a:srgbClr val="427aae"/>
          </a:solidFill>
          <a:ln w="12600">
            <a:solidFill>
              <a:srgbClr val="ffffff"/>
            </a:solidFill>
            <a:miter/>
          </a:ln>
        </p:spPr>
      </p:sp>
      <p:sp>
        <p:nvSpPr>
          <p:cNvPr id="698" name="CustomShape 7"/>
          <p:cNvSpPr/>
          <p:nvPr/>
        </p:nvSpPr>
        <p:spPr>
          <a:xfrm>
            <a:off x="6869160" y="6622920"/>
            <a:ext cx="105480" cy="100440"/>
          </a:xfrm>
          <a:prstGeom prst="ellipse">
            <a:avLst/>
          </a:prstGeom>
          <a:solidFill>
            <a:srgbClr val="427aae"/>
          </a:solidFill>
          <a:ln w="12600">
            <a:solidFill>
              <a:srgbClr val="ffffff"/>
            </a:solidFill>
            <a:miter/>
          </a:ln>
        </p:spPr>
      </p:sp>
      <p:sp>
        <p:nvSpPr>
          <p:cNvPr id="699" name="CustomShape 8"/>
          <p:cNvSpPr/>
          <p:nvPr/>
        </p:nvSpPr>
        <p:spPr>
          <a:xfrm>
            <a:off x="6294600" y="515916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00" name="CustomShape 9"/>
          <p:cNvSpPr/>
          <p:nvPr/>
        </p:nvSpPr>
        <p:spPr>
          <a:xfrm>
            <a:off x="6294600" y="548352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01" name="CustomShape 10"/>
          <p:cNvSpPr/>
          <p:nvPr/>
        </p:nvSpPr>
        <p:spPr>
          <a:xfrm>
            <a:off x="6294600" y="58082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02" name="Picture 12" descr=""/>
          <p:cNvPicPr/>
          <p:nvPr/>
        </p:nvPicPr>
        <p:blipFill>
          <a:blip r:embed="rId1"/>
          <a:stretch>
            <a:fillRect/>
          </a:stretch>
        </p:blipFill>
        <p:spPr>
          <a:xfrm>
            <a:off x="13196520" y="-3654720"/>
            <a:ext cx="10057320" cy="7308720"/>
          </a:xfrm>
          <a:prstGeom prst="rect">
            <a:avLst/>
          </a:prstGeom>
          <a:ln>
            <a:noFill/>
          </a:ln>
        </p:spPr>
      </p:pic>
      <p:pic>
        <p:nvPicPr>
          <p:cNvPr id="703" name="Picture 13" descr=""/>
          <p:cNvPicPr/>
          <p:nvPr/>
        </p:nvPicPr>
        <p:blipFill>
          <a:blip r:embed="rId2"/>
          <a:stretch>
            <a:fillRect/>
          </a:stretch>
        </p:blipFill>
        <p:spPr>
          <a:xfrm>
            <a:off x="0" y="195840"/>
            <a:ext cx="10018440" cy="7379280"/>
          </a:xfrm>
          <a:prstGeom prst="rect">
            <a:avLst/>
          </a:prstGeom>
          <a:ln>
            <a:noFill/>
          </a:ln>
        </p:spPr>
      </p:pic>
      <p:pic>
        <p:nvPicPr>
          <p:cNvPr id="704" name="Picture 14" descr=""/>
          <p:cNvPicPr/>
          <p:nvPr/>
        </p:nvPicPr>
        <p:blipFill>
          <a:blip r:embed="rId3"/>
          <a:stretch>
            <a:fillRect/>
          </a:stretch>
        </p:blipFill>
        <p:spPr>
          <a:xfrm>
            <a:off x="14528880" y="-974520"/>
            <a:ext cx="8724960" cy="5466960"/>
          </a:xfrm>
          <a:prstGeom prst="rect">
            <a:avLst/>
          </a:prstGeom>
          <a:ln>
            <a:noFill/>
          </a:ln>
        </p:spPr>
      </p:pic>
      <p:pic>
        <p:nvPicPr>
          <p:cNvPr id="705" name="Picture 15" descr=""/>
          <p:cNvPicPr/>
          <p:nvPr/>
        </p:nvPicPr>
        <p:blipFill>
          <a:blip r:embed="rId4"/>
          <a:stretch>
            <a:fillRect/>
          </a:stretch>
        </p:blipFill>
        <p:spPr>
          <a:xfrm>
            <a:off x="13757040" y="4086000"/>
            <a:ext cx="9496800" cy="6991200"/>
          </a:xfrm>
          <a:prstGeom prst="rect">
            <a:avLst/>
          </a:prstGeom>
          <a:ln>
            <a:noFill/>
          </a:ln>
        </p:spPr>
      </p:pic>
      <p:pic>
        <p:nvPicPr>
          <p:cNvPr id="706" name="Picture 16" descr=""/>
          <p:cNvPicPr/>
          <p:nvPr/>
        </p:nvPicPr>
        <p:blipFill>
          <a:blip r:embed="rId5"/>
          <a:stretch>
            <a:fillRect/>
          </a:stretch>
        </p:blipFill>
        <p:spPr>
          <a:xfrm>
            <a:off x="23158440" y="-2816280"/>
            <a:ext cx="9115560" cy="7029360"/>
          </a:xfrm>
          <a:prstGeom prst="rect">
            <a:avLst/>
          </a:prstGeom>
          <a:ln>
            <a:noFill/>
          </a:ln>
        </p:spPr>
      </p:pic>
      <p:sp>
        <p:nvSpPr>
          <p:cNvPr id="707"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08"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09"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10"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11" name="CustomShape 5"/>
          <p:cNvSpPr/>
          <p:nvPr/>
        </p:nvSpPr>
        <p:spPr>
          <a:xfrm>
            <a:off x="-1411920" y="5821560"/>
            <a:ext cx="105480" cy="100440"/>
          </a:xfrm>
          <a:prstGeom prst="ellipse">
            <a:avLst/>
          </a:prstGeom>
          <a:solidFill>
            <a:srgbClr val="427aae"/>
          </a:solidFill>
          <a:ln w="12600">
            <a:solidFill>
              <a:srgbClr val="ffffff"/>
            </a:solidFill>
            <a:miter/>
          </a:ln>
        </p:spPr>
      </p:sp>
      <p:sp>
        <p:nvSpPr>
          <p:cNvPr id="712" name="CustomShape 6"/>
          <p:cNvSpPr/>
          <p:nvPr/>
        </p:nvSpPr>
        <p:spPr>
          <a:xfrm>
            <a:off x="-1634040" y="38480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13" name="CustomShape 7"/>
          <p:cNvSpPr/>
          <p:nvPr/>
        </p:nvSpPr>
        <p:spPr>
          <a:xfrm>
            <a:off x="-1411920" y="5821560"/>
            <a:ext cx="105480" cy="100440"/>
          </a:xfrm>
          <a:prstGeom prst="ellipse">
            <a:avLst/>
          </a:prstGeom>
          <a:solidFill>
            <a:srgbClr val="427aae"/>
          </a:solidFill>
          <a:ln w="12600">
            <a:solidFill>
              <a:srgbClr val="ffffff"/>
            </a:solidFill>
            <a:miter/>
          </a:ln>
        </p:spPr>
      </p:sp>
      <p:sp>
        <p:nvSpPr>
          <p:cNvPr id="714" name="CustomShape 8"/>
          <p:cNvSpPr/>
          <p:nvPr/>
        </p:nvSpPr>
        <p:spPr>
          <a:xfrm>
            <a:off x="-1411920" y="5822280"/>
            <a:ext cx="105480" cy="100440"/>
          </a:xfrm>
          <a:prstGeom prst="ellipse">
            <a:avLst/>
          </a:prstGeom>
          <a:solidFill>
            <a:srgbClr val="427aae"/>
          </a:solidFill>
          <a:ln w="12600">
            <a:solidFill>
              <a:srgbClr val="ffffff"/>
            </a:solidFill>
            <a:miter/>
          </a:ln>
        </p:spPr>
      </p:sp>
      <p:sp>
        <p:nvSpPr>
          <p:cNvPr id="715" name="CustomShape 9"/>
          <p:cNvSpPr/>
          <p:nvPr/>
        </p:nvSpPr>
        <p:spPr>
          <a:xfrm>
            <a:off x="-1634040" y="41857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16"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17"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18" name="CustomShape 12"/>
          <p:cNvSpPr/>
          <p:nvPr/>
        </p:nvSpPr>
        <p:spPr>
          <a:xfrm>
            <a:off x="-1411920" y="5821200"/>
            <a:ext cx="105480" cy="100440"/>
          </a:xfrm>
          <a:prstGeom prst="ellipse">
            <a:avLst/>
          </a:prstGeom>
          <a:solidFill>
            <a:srgbClr val="427aae"/>
          </a:solidFill>
          <a:ln w="12600">
            <a:solidFill>
              <a:srgbClr val="ffffff"/>
            </a:solidFill>
            <a:miter/>
          </a:ln>
        </p:spPr>
      </p:sp>
    </p:spTree>
  </p:cSld>
  <p:transition spd="slow">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19" name="Picture 12" descr=""/>
          <p:cNvPicPr/>
          <p:nvPr/>
        </p:nvPicPr>
        <p:blipFill>
          <a:blip r:embed="rId1"/>
          <a:stretch>
            <a:fillRect/>
          </a:stretch>
        </p:blipFill>
        <p:spPr>
          <a:xfrm>
            <a:off x="13196520" y="-3654720"/>
            <a:ext cx="10057320" cy="7308720"/>
          </a:xfrm>
          <a:prstGeom prst="rect">
            <a:avLst/>
          </a:prstGeom>
          <a:ln>
            <a:noFill/>
          </a:ln>
        </p:spPr>
      </p:pic>
      <p:pic>
        <p:nvPicPr>
          <p:cNvPr id="720" name="Picture 13" descr=""/>
          <p:cNvPicPr/>
          <p:nvPr/>
        </p:nvPicPr>
        <p:blipFill>
          <a:blip r:embed="rId2"/>
          <a:stretch>
            <a:fillRect/>
          </a:stretch>
        </p:blipFill>
        <p:spPr>
          <a:xfrm>
            <a:off x="0" y="195840"/>
            <a:ext cx="10018440" cy="7379280"/>
          </a:xfrm>
          <a:prstGeom prst="rect">
            <a:avLst/>
          </a:prstGeom>
          <a:ln>
            <a:noFill/>
          </a:ln>
        </p:spPr>
      </p:pic>
      <p:pic>
        <p:nvPicPr>
          <p:cNvPr id="721" name="Picture 14" descr=""/>
          <p:cNvPicPr/>
          <p:nvPr/>
        </p:nvPicPr>
        <p:blipFill>
          <a:blip r:embed="rId3"/>
          <a:stretch>
            <a:fillRect/>
          </a:stretch>
        </p:blipFill>
        <p:spPr>
          <a:xfrm>
            <a:off x="14528880" y="-974520"/>
            <a:ext cx="8724960" cy="5466960"/>
          </a:xfrm>
          <a:prstGeom prst="rect">
            <a:avLst/>
          </a:prstGeom>
          <a:ln>
            <a:noFill/>
          </a:ln>
        </p:spPr>
      </p:pic>
      <p:pic>
        <p:nvPicPr>
          <p:cNvPr id="722" name="Picture 15" descr=""/>
          <p:cNvPicPr/>
          <p:nvPr/>
        </p:nvPicPr>
        <p:blipFill>
          <a:blip r:embed="rId4"/>
          <a:stretch>
            <a:fillRect/>
          </a:stretch>
        </p:blipFill>
        <p:spPr>
          <a:xfrm>
            <a:off x="13757040" y="4086000"/>
            <a:ext cx="9496800" cy="6991200"/>
          </a:xfrm>
          <a:prstGeom prst="rect">
            <a:avLst/>
          </a:prstGeom>
          <a:ln>
            <a:noFill/>
          </a:ln>
        </p:spPr>
      </p:pic>
      <p:pic>
        <p:nvPicPr>
          <p:cNvPr id="723" name="Picture 16" descr=""/>
          <p:cNvPicPr/>
          <p:nvPr/>
        </p:nvPicPr>
        <p:blipFill>
          <a:blip r:embed="rId5"/>
          <a:stretch>
            <a:fillRect/>
          </a:stretch>
        </p:blipFill>
        <p:spPr>
          <a:xfrm>
            <a:off x="23158440" y="-2816280"/>
            <a:ext cx="9115560" cy="7029360"/>
          </a:xfrm>
          <a:prstGeom prst="rect">
            <a:avLst/>
          </a:prstGeom>
          <a:ln>
            <a:noFill/>
          </a:ln>
        </p:spPr>
      </p:pic>
      <p:sp>
        <p:nvSpPr>
          <p:cNvPr id="724"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25"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26"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27"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28"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729" name="CustomShape 6"/>
          <p:cNvSpPr/>
          <p:nvPr/>
        </p:nvSpPr>
        <p:spPr>
          <a:xfrm>
            <a:off x="3937680" y="5907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30" name="CustomShape 7"/>
          <p:cNvSpPr/>
          <p:nvPr/>
        </p:nvSpPr>
        <p:spPr>
          <a:xfrm>
            <a:off x="4659840" y="6845040"/>
            <a:ext cx="105480" cy="100440"/>
          </a:xfrm>
          <a:prstGeom prst="ellipse">
            <a:avLst/>
          </a:prstGeom>
          <a:solidFill>
            <a:srgbClr val="427aae"/>
          </a:solidFill>
          <a:ln w="12600">
            <a:solidFill>
              <a:srgbClr val="ffffff"/>
            </a:solidFill>
            <a:miter/>
          </a:ln>
        </p:spPr>
      </p:sp>
      <p:sp>
        <p:nvSpPr>
          <p:cNvPr id="731" name="CustomShape 8"/>
          <p:cNvSpPr/>
          <p:nvPr/>
        </p:nvSpPr>
        <p:spPr>
          <a:xfrm>
            <a:off x="4659840" y="6845760"/>
            <a:ext cx="105480" cy="100440"/>
          </a:xfrm>
          <a:prstGeom prst="ellipse">
            <a:avLst/>
          </a:prstGeom>
          <a:solidFill>
            <a:srgbClr val="427aae"/>
          </a:solidFill>
          <a:ln w="12600">
            <a:solidFill>
              <a:srgbClr val="ffffff"/>
            </a:solidFill>
            <a:miter/>
          </a:ln>
        </p:spPr>
      </p:sp>
      <p:sp>
        <p:nvSpPr>
          <p:cNvPr id="732" name="CustomShape 9"/>
          <p:cNvSpPr/>
          <p:nvPr/>
        </p:nvSpPr>
        <p:spPr>
          <a:xfrm>
            <a:off x="-1634040" y="41857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33"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34"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35" name="CustomShape 12"/>
          <p:cNvSpPr/>
          <p:nvPr/>
        </p:nvSpPr>
        <p:spPr>
          <a:xfrm>
            <a:off x="4659840" y="6844680"/>
            <a:ext cx="105480" cy="100440"/>
          </a:xfrm>
          <a:prstGeom prst="ellipse">
            <a:avLst/>
          </a:prstGeom>
          <a:solidFill>
            <a:srgbClr val="427aae"/>
          </a:solidFill>
          <a:ln w="12600">
            <a:solidFill>
              <a:srgbClr val="ffffff"/>
            </a:solidFill>
            <a:miter/>
          </a:ln>
        </p:spPr>
      </p:sp>
    </p:spTree>
  </p:cSld>
  <p:transition spd="slow">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36" name="Picture 12" descr=""/>
          <p:cNvPicPr/>
          <p:nvPr/>
        </p:nvPicPr>
        <p:blipFill>
          <a:blip r:embed="rId1"/>
          <a:stretch>
            <a:fillRect/>
          </a:stretch>
        </p:blipFill>
        <p:spPr>
          <a:xfrm>
            <a:off x="13196520" y="-3654720"/>
            <a:ext cx="10057320" cy="7308720"/>
          </a:xfrm>
          <a:prstGeom prst="rect">
            <a:avLst/>
          </a:prstGeom>
          <a:ln>
            <a:noFill/>
          </a:ln>
        </p:spPr>
      </p:pic>
      <p:pic>
        <p:nvPicPr>
          <p:cNvPr id="737" name="Picture 13" descr=""/>
          <p:cNvPicPr/>
          <p:nvPr/>
        </p:nvPicPr>
        <p:blipFill>
          <a:blip r:embed="rId2"/>
          <a:stretch>
            <a:fillRect/>
          </a:stretch>
        </p:blipFill>
        <p:spPr>
          <a:xfrm>
            <a:off x="0" y="195840"/>
            <a:ext cx="10018440" cy="7379280"/>
          </a:xfrm>
          <a:prstGeom prst="rect">
            <a:avLst/>
          </a:prstGeom>
          <a:ln>
            <a:noFill/>
          </a:ln>
        </p:spPr>
      </p:pic>
      <p:pic>
        <p:nvPicPr>
          <p:cNvPr id="738" name="Picture 14" descr=""/>
          <p:cNvPicPr/>
          <p:nvPr/>
        </p:nvPicPr>
        <p:blipFill>
          <a:blip r:embed="rId3"/>
          <a:stretch>
            <a:fillRect/>
          </a:stretch>
        </p:blipFill>
        <p:spPr>
          <a:xfrm>
            <a:off x="14528880" y="-974520"/>
            <a:ext cx="8724960" cy="5466960"/>
          </a:xfrm>
          <a:prstGeom prst="rect">
            <a:avLst/>
          </a:prstGeom>
          <a:ln>
            <a:noFill/>
          </a:ln>
        </p:spPr>
      </p:pic>
      <p:pic>
        <p:nvPicPr>
          <p:cNvPr id="739" name="Picture 15" descr=""/>
          <p:cNvPicPr/>
          <p:nvPr/>
        </p:nvPicPr>
        <p:blipFill>
          <a:blip r:embed="rId4"/>
          <a:stretch>
            <a:fillRect/>
          </a:stretch>
        </p:blipFill>
        <p:spPr>
          <a:xfrm>
            <a:off x="13757040" y="4086000"/>
            <a:ext cx="9496800" cy="6991200"/>
          </a:xfrm>
          <a:prstGeom prst="rect">
            <a:avLst/>
          </a:prstGeom>
          <a:ln>
            <a:noFill/>
          </a:ln>
        </p:spPr>
      </p:pic>
      <p:pic>
        <p:nvPicPr>
          <p:cNvPr id="740" name="Picture 16" descr=""/>
          <p:cNvPicPr/>
          <p:nvPr/>
        </p:nvPicPr>
        <p:blipFill>
          <a:blip r:embed="rId5"/>
          <a:stretch>
            <a:fillRect/>
          </a:stretch>
        </p:blipFill>
        <p:spPr>
          <a:xfrm>
            <a:off x="23158440" y="-2816280"/>
            <a:ext cx="9115560" cy="7029360"/>
          </a:xfrm>
          <a:prstGeom prst="rect">
            <a:avLst/>
          </a:prstGeom>
          <a:ln>
            <a:noFill/>
          </a:ln>
        </p:spPr>
      </p:pic>
      <p:sp>
        <p:nvSpPr>
          <p:cNvPr id="741"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42"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43"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44"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45"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746" name="CustomShape 6"/>
          <p:cNvSpPr/>
          <p:nvPr/>
        </p:nvSpPr>
        <p:spPr>
          <a:xfrm>
            <a:off x="3950280" y="5691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47"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748" name="CustomShape 8"/>
          <p:cNvSpPr/>
          <p:nvPr/>
        </p:nvSpPr>
        <p:spPr>
          <a:xfrm>
            <a:off x="4788720" y="6942960"/>
            <a:ext cx="105480" cy="100440"/>
          </a:xfrm>
          <a:prstGeom prst="ellipse">
            <a:avLst/>
          </a:prstGeom>
          <a:solidFill>
            <a:srgbClr val="427aae"/>
          </a:solidFill>
          <a:ln w="12600">
            <a:solidFill>
              <a:srgbClr val="ffffff"/>
            </a:solidFill>
            <a:miter/>
          </a:ln>
        </p:spPr>
      </p:sp>
      <p:sp>
        <p:nvSpPr>
          <p:cNvPr id="749" name="CustomShape 9"/>
          <p:cNvSpPr/>
          <p:nvPr/>
        </p:nvSpPr>
        <p:spPr>
          <a:xfrm>
            <a:off x="3950280" y="59972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50"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51"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52" name="CustomShape 12"/>
          <p:cNvSpPr/>
          <p:nvPr/>
        </p:nvSpPr>
        <p:spPr>
          <a:xfrm>
            <a:off x="4783320" y="6942600"/>
            <a:ext cx="105480" cy="100440"/>
          </a:xfrm>
          <a:prstGeom prst="ellipse">
            <a:avLst/>
          </a:prstGeom>
          <a:solidFill>
            <a:srgbClr val="427aae"/>
          </a:solidFill>
          <a:ln w="12600">
            <a:solidFill>
              <a:srgbClr val="ffffff"/>
            </a:solidFill>
            <a:miter/>
          </a:ln>
        </p:spPr>
      </p:sp>
    </p:spTree>
  </p:cSld>
  <p:transition spd="slow">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3" name="Picture 12" descr=""/>
          <p:cNvPicPr/>
          <p:nvPr/>
        </p:nvPicPr>
        <p:blipFill>
          <a:blip r:embed="rId1"/>
          <a:stretch>
            <a:fillRect/>
          </a:stretch>
        </p:blipFill>
        <p:spPr>
          <a:xfrm>
            <a:off x="13196520" y="-3654720"/>
            <a:ext cx="10057320" cy="7308720"/>
          </a:xfrm>
          <a:prstGeom prst="rect">
            <a:avLst/>
          </a:prstGeom>
          <a:ln>
            <a:noFill/>
          </a:ln>
        </p:spPr>
      </p:pic>
      <p:pic>
        <p:nvPicPr>
          <p:cNvPr id="754" name="Picture 13" descr=""/>
          <p:cNvPicPr/>
          <p:nvPr/>
        </p:nvPicPr>
        <p:blipFill>
          <a:blip r:embed="rId2"/>
          <a:stretch>
            <a:fillRect/>
          </a:stretch>
        </p:blipFill>
        <p:spPr>
          <a:xfrm>
            <a:off x="0" y="195840"/>
            <a:ext cx="10018440" cy="7379280"/>
          </a:xfrm>
          <a:prstGeom prst="rect">
            <a:avLst/>
          </a:prstGeom>
          <a:ln>
            <a:noFill/>
          </a:ln>
        </p:spPr>
      </p:pic>
      <p:pic>
        <p:nvPicPr>
          <p:cNvPr id="755" name="Picture 14" descr=""/>
          <p:cNvPicPr/>
          <p:nvPr/>
        </p:nvPicPr>
        <p:blipFill>
          <a:blip r:embed="rId3"/>
          <a:stretch>
            <a:fillRect/>
          </a:stretch>
        </p:blipFill>
        <p:spPr>
          <a:xfrm>
            <a:off x="14528880" y="-974520"/>
            <a:ext cx="8724960" cy="5466960"/>
          </a:xfrm>
          <a:prstGeom prst="rect">
            <a:avLst/>
          </a:prstGeom>
          <a:ln>
            <a:noFill/>
          </a:ln>
        </p:spPr>
      </p:pic>
      <p:pic>
        <p:nvPicPr>
          <p:cNvPr id="756" name="Picture 15" descr=""/>
          <p:cNvPicPr/>
          <p:nvPr/>
        </p:nvPicPr>
        <p:blipFill>
          <a:blip r:embed="rId4"/>
          <a:stretch>
            <a:fillRect/>
          </a:stretch>
        </p:blipFill>
        <p:spPr>
          <a:xfrm>
            <a:off x="13757040" y="4086000"/>
            <a:ext cx="9496800" cy="6991200"/>
          </a:xfrm>
          <a:prstGeom prst="rect">
            <a:avLst/>
          </a:prstGeom>
          <a:ln>
            <a:noFill/>
          </a:ln>
        </p:spPr>
      </p:pic>
      <p:pic>
        <p:nvPicPr>
          <p:cNvPr id="757" name="Picture 16" descr=""/>
          <p:cNvPicPr/>
          <p:nvPr/>
        </p:nvPicPr>
        <p:blipFill>
          <a:blip r:embed="rId5"/>
          <a:stretch>
            <a:fillRect/>
          </a:stretch>
        </p:blipFill>
        <p:spPr>
          <a:xfrm>
            <a:off x="23158440" y="-2816280"/>
            <a:ext cx="9115560" cy="7029360"/>
          </a:xfrm>
          <a:prstGeom prst="rect">
            <a:avLst/>
          </a:prstGeom>
          <a:ln>
            <a:noFill/>
          </a:ln>
        </p:spPr>
      </p:pic>
      <p:sp>
        <p:nvSpPr>
          <p:cNvPr id="758"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59"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60"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61"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62"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763" name="CustomShape 6"/>
          <p:cNvSpPr/>
          <p:nvPr/>
        </p:nvSpPr>
        <p:spPr>
          <a:xfrm>
            <a:off x="3950280" y="55256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64"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765" name="CustomShape 8"/>
          <p:cNvSpPr/>
          <p:nvPr/>
        </p:nvSpPr>
        <p:spPr>
          <a:xfrm>
            <a:off x="4842000" y="6789960"/>
            <a:ext cx="105480" cy="100440"/>
          </a:xfrm>
          <a:prstGeom prst="ellipse">
            <a:avLst/>
          </a:prstGeom>
          <a:solidFill>
            <a:srgbClr val="427aae"/>
          </a:solidFill>
          <a:ln w="12600">
            <a:solidFill>
              <a:srgbClr val="ffffff"/>
            </a:solidFill>
            <a:miter/>
          </a:ln>
        </p:spPr>
      </p:sp>
      <p:sp>
        <p:nvSpPr>
          <p:cNvPr id="766" name="CustomShape 9"/>
          <p:cNvSpPr/>
          <p:nvPr/>
        </p:nvSpPr>
        <p:spPr>
          <a:xfrm>
            <a:off x="3950280" y="58312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67" name="CustomShape 10"/>
          <p:cNvSpPr/>
          <p:nvPr/>
        </p:nvSpPr>
        <p:spPr>
          <a:xfrm>
            <a:off x="3950280" y="61624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68"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69" name="CustomShape 12"/>
          <p:cNvSpPr/>
          <p:nvPr/>
        </p:nvSpPr>
        <p:spPr>
          <a:xfrm>
            <a:off x="4842000" y="6789960"/>
            <a:ext cx="105480" cy="100440"/>
          </a:xfrm>
          <a:prstGeom prst="ellipse">
            <a:avLst/>
          </a:prstGeom>
          <a:solidFill>
            <a:srgbClr val="427aae"/>
          </a:solidFill>
          <a:ln w="12600">
            <a:solidFill>
              <a:srgbClr val="ffffff"/>
            </a:solidFill>
            <a:miter/>
          </a:ln>
        </p:spPr>
      </p:sp>
    </p:spTree>
  </p:cSld>
  <p:transition spd="slow">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0" name="Picture 12" descr=""/>
          <p:cNvPicPr/>
          <p:nvPr/>
        </p:nvPicPr>
        <p:blipFill>
          <a:blip r:embed="rId1"/>
          <a:stretch>
            <a:fillRect/>
          </a:stretch>
        </p:blipFill>
        <p:spPr>
          <a:xfrm>
            <a:off x="13196520" y="-3654720"/>
            <a:ext cx="10057320" cy="7308720"/>
          </a:xfrm>
          <a:prstGeom prst="rect">
            <a:avLst/>
          </a:prstGeom>
          <a:ln>
            <a:noFill/>
          </a:ln>
        </p:spPr>
      </p:pic>
      <p:pic>
        <p:nvPicPr>
          <p:cNvPr id="771" name="Picture 13" descr=""/>
          <p:cNvPicPr/>
          <p:nvPr/>
        </p:nvPicPr>
        <p:blipFill>
          <a:blip r:embed="rId2"/>
          <a:stretch>
            <a:fillRect/>
          </a:stretch>
        </p:blipFill>
        <p:spPr>
          <a:xfrm>
            <a:off x="0" y="195840"/>
            <a:ext cx="10018440" cy="7379280"/>
          </a:xfrm>
          <a:prstGeom prst="rect">
            <a:avLst/>
          </a:prstGeom>
          <a:ln>
            <a:noFill/>
          </a:ln>
        </p:spPr>
      </p:pic>
      <p:pic>
        <p:nvPicPr>
          <p:cNvPr id="772" name="Picture 14" descr=""/>
          <p:cNvPicPr/>
          <p:nvPr/>
        </p:nvPicPr>
        <p:blipFill>
          <a:blip r:embed="rId3"/>
          <a:stretch>
            <a:fillRect/>
          </a:stretch>
        </p:blipFill>
        <p:spPr>
          <a:xfrm>
            <a:off x="14528880" y="-974520"/>
            <a:ext cx="8724960" cy="5466960"/>
          </a:xfrm>
          <a:prstGeom prst="rect">
            <a:avLst/>
          </a:prstGeom>
          <a:ln>
            <a:noFill/>
          </a:ln>
        </p:spPr>
      </p:pic>
      <p:pic>
        <p:nvPicPr>
          <p:cNvPr id="773" name="Picture 15" descr=""/>
          <p:cNvPicPr/>
          <p:nvPr/>
        </p:nvPicPr>
        <p:blipFill>
          <a:blip r:embed="rId4"/>
          <a:stretch>
            <a:fillRect/>
          </a:stretch>
        </p:blipFill>
        <p:spPr>
          <a:xfrm>
            <a:off x="13757040" y="4086000"/>
            <a:ext cx="9496800" cy="6991200"/>
          </a:xfrm>
          <a:prstGeom prst="rect">
            <a:avLst/>
          </a:prstGeom>
          <a:ln>
            <a:noFill/>
          </a:ln>
        </p:spPr>
      </p:pic>
      <p:pic>
        <p:nvPicPr>
          <p:cNvPr id="774" name="Picture 16" descr=""/>
          <p:cNvPicPr/>
          <p:nvPr/>
        </p:nvPicPr>
        <p:blipFill>
          <a:blip r:embed="rId5"/>
          <a:stretch>
            <a:fillRect/>
          </a:stretch>
        </p:blipFill>
        <p:spPr>
          <a:xfrm>
            <a:off x="23158440" y="-2816280"/>
            <a:ext cx="9115560" cy="7029360"/>
          </a:xfrm>
          <a:prstGeom prst="rect">
            <a:avLst/>
          </a:prstGeom>
          <a:ln>
            <a:noFill/>
          </a:ln>
        </p:spPr>
      </p:pic>
      <p:sp>
        <p:nvSpPr>
          <p:cNvPr id="775"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76"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77"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78"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79"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780" name="CustomShape 6"/>
          <p:cNvSpPr/>
          <p:nvPr/>
        </p:nvSpPr>
        <p:spPr>
          <a:xfrm>
            <a:off x="4059360" y="52621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81"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782" name="CustomShape 8"/>
          <p:cNvSpPr/>
          <p:nvPr/>
        </p:nvSpPr>
        <p:spPr>
          <a:xfrm>
            <a:off x="4842000" y="6789960"/>
            <a:ext cx="105480" cy="100440"/>
          </a:xfrm>
          <a:prstGeom prst="ellipse">
            <a:avLst/>
          </a:prstGeom>
          <a:solidFill>
            <a:srgbClr val="427aae"/>
          </a:solidFill>
          <a:ln w="12600">
            <a:solidFill>
              <a:srgbClr val="ffffff"/>
            </a:solidFill>
            <a:miter/>
          </a:ln>
        </p:spPr>
      </p:sp>
      <p:sp>
        <p:nvSpPr>
          <p:cNvPr id="783" name="CustomShape 9"/>
          <p:cNvSpPr/>
          <p:nvPr/>
        </p:nvSpPr>
        <p:spPr>
          <a:xfrm>
            <a:off x="4059360" y="5567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84" name="CustomShape 10"/>
          <p:cNvSpPr/>
          <p:nvPr/>
        </p:nvSpPr>
        <p:spPr>
          <a:xfrm>
            <a:off x="4059360" y="5898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85" name="CustomShape 11"/>
          <p:cNvSpPr/>
          <p:nvPr/>
        </p:nvSpPr>
        <p:spPr>
          <a:xfrm>
            <a:off x="4059360" y="61808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86" name="CustomShape 12"/>
          <p:cNvSpPr/>
          <p:nvPr/>
        </p:nvSpPr>
        <p:spPr>
          <a:xfrm>
            <a:off x="4948920" y="6891840"/>
            <a:ext cx="105480" cy="100440"/>
          </a:xfrm>
          <a:prstGeom prst="ellipse">
            <a:avLst/>
          </a:prstGeom>
          <a:solidFill>
            <a:srgbClr val="427aae"/>
          </a:solidFill>
          <a:ln w="12600">
            <a:solidFill>
              <a:srgbClr val="ffffff"/>
            </a:solidFill>
            <a:miter/>
          </a:ln>
        </p:spPr>
      </p:sp>
    </p:spTree>
  </p:cSld>
  <p:transition spd="slow">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7" name="Picture 12" descr=""/>
          <p:cNvPicPr/>
          <p:nvPr/>
        </p:nvPicPr>
        <p:blipFill>
          <a:blip r:embed="rId1"/>
          <a:stretch>
            <a:fillRect/>
          </a:stretch>
        </p:blipFill>
        <p:spPr>
          <a:xfrm>
            <a:off x="13196520" y="-3654720"/>
            <a:ext cx="10057320" cy="7308720"/>
          </a:xfrm>
          <a:prstGeom prst="rect">
            <a:avLst/>
          </a:prstGeom>
          <a:ln>
            <a:noFill/>
          </a:ln>
        </p:spPr>
      </p:pic>
      <p:pic>
        <p:nvPicPr>
          <p:cNvPr id="788" name="Picture 13" descr=""/>
          <p:cNvPicPr/>
          <p:nvPr/>
        </p:nvPicPr>
        <p:blipFill>
          <a:blip r:embed="rId2"/>
          <a:stretch>
            <a:fillRect/>
          </a:stretch>
        </p:blipFill>
        <p:spPr>
          <a:xfrm>
            <a:off x="19557720" y="5090400"/>
            <a:ext cx="10018440" cy="7379280"/>
          </a:xfrm>
          <a:prstGeom prst="rect">
            <a:avLst/>
          </a:prstGeom>
          <a:ln>
            <a:noFill/>
          </a:ln>
        </p:spPr>
      </p:pic>
      <p:pic>
        <p:nvPicPr>
          <p:cNvPr id="789" name="Picture 14" descr=""/>
          <p:cNvPicPr/>
          <p:nvPr/>
        </p:nvPicPr>
        <p:blipFill>
          <a:blip r:embed="rId3"/>
          <a:stretch>
            <a:fillRect/>
          </a:stretch>
        </p:blipFill>
        <p:spPr>
          <a:xfrm>
            <a:off x="13196520" y="-5393880"/>
            <a:ext cx="10091880" cy="6323400"/>
          </a:xfrm>
          <a:prstGeom prst="rect">
            <a:avLst/>
          </a:prstGeom>
          <a:ln>
            <a:noFill/>
          </a:ln>
        </p:spPr>
      </p:pic>
      <p:pic>
        <p:nvPicPr>
          <p:cNvPr id="790" name="Picture 15" descr=""/>
          <p:cNvPicPr/>
          <p:nvPr/>
        </p:nvPicPr>
        <p:blipFill>
          <a:blip r:embed="rId4"/>
          <a:stretch>
            <a:fillRect/>
          </a:stretch>
        </p:blipFill>
        <p:spPr>
          <a:xfrm>
            <a:off x="0" y="289440"/>
            <a:ext cx="9978480" cy="7345800"/>
          </a:xfrm>
          <a:prstGeom prst="rect">
            <a:avLst/>
          </a:prstGeom>
          <a:ln>
            <a:noFill/>
          </a:ln>
        </p:spPr>
      </p:pic>
      <p:pic>
        <p:nvPicPr>
          <p:cNvPr id="791" name="Picture 16" descr=""/>
          <p:cNvPicPr/>
          <p:nvPr/>
        </p:nvPicPr>
        <p:blipFill>
          <a:blip r:embed="rId5"/>
          <a:stretch>
            <a:fillRect/>
          </a:stretch>
        </p:blipFill>
        <p:spPr>
          <a:xfrm>
            <a:off x="25710840" y="-5957280"/>
            <a:ext cx="9115560" cy="7029360"/>
          </a:xfrm>
          <a:prstGeom prst="rect">
            <a:avLst/>
          </a:prstGeom>
          <a:ln>
            <a:noFill/>
          </a:ln>
        </p:spPr>
      </p:pic>
      <p:sp>
        <p:nvSpPr>
          <p:cNvPr id="79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9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94" name="CustomShape 3"/>
          <p:cNvSpPr/>
          <p:nvPr/>
        </p:nvSpPr>
        <p:spPr>
          <a:xfrm>
            <a:off x="-2876400" y="2654640"/>
            <a:ext cx="1517400" cy="1456200"/>
          </a:xfrm>
          <a:prstGeom prst="ellipse">
            <a:avLst/>
          </a:prstGeom>
          <a:noFill/>
          <a:ln w="9360">
            <a:solidFill>
              <a:srgbClr val="ffffff"/>
            </a:solidFill>
            <a:miter/>
          </a:ln>
        </p:spPr>
      </p:sp>
      <p:sp>
        <p:nvSpPr>
          <p:cNvPr id="795" name="CustomShape 4"/>
          <p:cNvSpPr/>
          <p:nvPr/>
        </p:nvSpPr>
        <p:spPr>
          <a:xfrm>
            <a:off x="-1315440" y="4574880"/>
            <a:ext cx="635400" cy="624960"/>
          </a:xfrm>
          <a:prstGeom prst="ellipse">
            <a:avLst/>
          </a:prstGeom>
          <a:noFill/>
          <a:ln w="9360">
            <a:solidFill>
              <a:srgbClr val="ffffff"/>
            </a:solidFill>
            <a:miter/>
          </a:ln>
        </p:spPr>
      </p:sp>
      <p:sp>
        <p:nvSpPr>
          <p:cNvPr id="796" name="CustomShape 5"/>
          <p:cNvSpPr/>
          <p:nvPr/>
        </p:nvSpPr>
        <p:spPr>
          <a:xfrm>
            <a:off x="-1876680" y="21315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797" name="CustomShape 6"/>
          <p:cNvSpPr/>
          <p:nvPr/>
        </p:nvSpPr>
        <p:spPr>
          <a:xfrm>
            <a:off x="-1876680" y="26571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98" name="Picture 15" descr=""/>
          <p:cNvPicPr/>
          <p:nvPr/>
        </p:nvPicPr>
        <p:blipFill>
          <a:blip r:embed="rId1"/>
          <a:stretch>
            <a:fillRect/>
          </a:stretch>
        </p:blipFill>
        <p:spPr>
          <a:xfrm>
            <a:off x="0" y="289440"/>
            <a:ext cx="9978480" cy="7345800"/>
          </a:xfrm>
          <a:prstGeom prst="rect">
            <a:avLst/>
          </a:prstGeom>
          <a:ln>
            <a:noFill/>
          </a:ln>
        </p:spPr>
      </p:pic>
      <p:pic>
        <p:nvPicPr>
          <p:cNvPr id="799" name="Picture 12" descr=""/>
          <p:cNvPicPr/>
          <p:nvPr/>
        </p:nvPicPr>
        <p:blipFill>
          <a:blip r:embed="rId2"/>
          <a:stretch>
            <a:fillRect/>
          </a:stretch>
        </p:blipFill>
        <p:spPr>
          <a:xfrm>
            <a:off x="13196520" y="-3654720"/>
            <a:ext cx="10057320" cy="7308720"/>
          </a:xfrm>
          <a:prstGeom prst="rect">
            <a:avLst/>
          </a:prstGeom>
          <a:ln>
            <a:noFill/>
          </a:ln>
        </p:spPr>
      </p:pic>
      <p:pic>
        <p:nvPicPr>
          <p:cNvPr id="800" name="Picture 13" descr=""/>
          <p:cNvPicPr/>
          <p:nvPr/>
        </p:nvPicPr>
        <p:blipFill>
          <a:blip r:embed="rId3"/>
          <a:stretch>
            <a:fillRect/>
          </a:stretch>
        </p:blipFill>
        <p:spPr>
          <a:xfrm>
            <a:off x="19557720" y="5090400"/>
            <a:ext cx="10018440" cy="7379280"/>
          </a:xfrm>
          <a:prstGeom prst="rect">
            <a:avLst/>
          </a:prstGeom>
          <a:ln>
            <a:noFill/>
          </a:ln>
        </p:spPr>
      </p:pic>
      <p:pic>
        <p:nvPicPr>
          <p:cNvPr id="801" name="Picture 14" descr=""/>
          <p:cNvPicPr/>
          <p:nvPr/>
        </p:nvPicPr>
        <p:blipFill>
          <a:blip r:embed="rId4"/>
          <a:stretch>
            <a:fillRect/>
          </a:stretch>
        </p:blipFill>
        <p:spPr>
          <a:xfrm>
            <a:off x="13196520" y="-5393880"/>
            <a:ext cx="10091880" cy="6323400"/>
          </a:xfrm>
          <a:prstGeom prst="rect">
            <a:avLst/>
          </a:prstGeom>
          <a:ln>
            <a:noFill/>
          </a:ln>
        </p:spPr>
      </p:pic>
      <p:pic>
        <p:nvPicPr>
          <p:cNvPr id="802" name="Picture 16" descr=""/>
          <p:cNvPicPr/>
          <p:nvPr/>
        </p:nvPicPr>
        <p:blipFill>
          <a:blip r:embed="rId5"/>
          <a:stretch>
            <a:fillRect/>
          </a:stretch>
        </p:blipFill>
        <p:spPr>
          <a:xfrm>
            <a:off x="25710840" y="-5957280"/>
            <a:ext cx="9115560" cy="7029360"/>
          </a:xfrm>
          <a:prstGeom prst="rect">
            <a:avLst/>
          </a:prstGeom>
          <a:ln>
            <a:noFill/>
          </a:ln>
        </p:spPr>
      </p:pic>
      <p:sp>
        <p:nvSpPr>
          <p:cNvPr id="803"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04"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05" name="CustomShape 3"/>
          <p:cNvSpPr/>
          <p:nvPr/>
        </p:nvSpPr>
        <p:spPr>
          <a:xfrm>
            <a:off x="2610000" y="4921560"/>
            <a:ext cx="1517400" cy="1456200"/>
          </a:xfrm>
          <a:prstGeom prst="ellipse">
            <a:avLst/>
          </a:prstGeom>
          <a:noFill/>
          <a:ln w="9360">
            <a:solidFill>
              <a:srgbClr val="ffffff"/>
            </a:solidFill>
            <a:miter/>
          </a:ln>
        </p:spPr>
      </p:sp>
      <p:sp>
        <p:nvSpPr>
          <p:cNvPr id="806" name="CustomShape 4"/>
          <p:cNvSpPr/>
          <p:nvPr/>
        </p:nvSpPr>
        <p:spPr>
          <a:xfrm>
            <a:off x="-1315440" y="4574880"/>
            <a:ext cx="635400" cy="624960"/>
          </a:xfrm>
          <a:prstGeom prst="ellipse">
            <a:avLst/>
          </a:prstGeom>
          <a:noFill/>
          <a:ln w="9360">
            <a:solidFill>
              <a:srgbClr val="ffffff"/>
            </a:solidFill>
            <a:miter/>
          </a:ln>
        </p:spPr>
      </p:sp>
      <p:sp>
        <p:nvSpPr>
          <p:cNvPr id="807" name="CustomShape 5"/>
          <p:cNvSpPr/>
          <p:nvPr/>
        </p:nvSpPr>
        <p:spPr>
          <a:xfrm>
            <a:off x="709200" y="488772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08" name="CustomShape 6"/>
          <p:cNvSpPr/>
          <p:nvPr/>
        </p:nvSpPr>
        <p:spPr>
          <a:xfrm>
            <a:off x="-1876680" y="26571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rot="16200000">
            <a:off x="72720" y="3695760"/>
            <a:ext cx="1136520" cy="381960"/>
          </a:xfrm>
          <a:prstGeom prst="rect">
            <a:avLst/>
          </a:prstGeom>
          <a:noFill/>
          <a:ln>
            <a:noFill/>
          </a:ln>
        </p:spPr>
        <p:txBody>
          <a:bodyPr lIns="90000" rIns="90000" tIns="45000" bIns="45000" anchor="ctr"/>
          <a:p>
            <a:pPr algn="ctr">
              <a:lnSpc>
                <a:spcPts val="51"/>
              </a:lnSpc>
            </a:pPr>
            <a:r>
              <a:rPr lang="en-US" sz="870">
                <a:solidFill>
                  <a:srgbClr val="ffffff"/>
                </a:solidFill>
                <a:latin typeface="HK Grotesk"/>
              </a:rPr>
              <a:t>www.d-corner.com</a:t>
            </a:r>
            <a:endParaRPr/>
          </a:p>
        </p:txBody>
      </p:sp>
      <p:sp>
        <p:nvSpPr>
          <p:cNvPr id="323" name="CustomShape 2"/>
          <p:cNvSpPr/>
          <p:nvPr/>
        </p:nvSpPr>
        <p:spPr>
          <a:xfrm rot="1938600">
            <a:off x="3435120" y="5774760"/>
            <a:ext cx="1118160" cy="584640"/>
          </a:xfrm>
          <a:prstGeom prst="rect">
            <a:avLst/>
          </a:prstGeom>
          <a:solidFill>
            <a:srgbClr val="e9992d"/>
          </a:solidFill>
          <a:ln w="12600">
            <a:noFill/>
          </a:ln>
        </p:spPr>
      </p:sp>
      <p:sp>
        <p:nvSpPr>
          <p:cNvPr id="324" name="CustomShape 3"/>
          <p:cNvSpPr/>
          <p:nvPr/>
        </p:nvSpPr>
        <p:spPr>
          <a:xfrm rot="19108800">
            <a:off x="3616200" y="5164200"/>
            <a:ext cx="816480" cy="501120"/>
          </a:xfrm>
          <a:prstGeom prst="rect">
            <a:avLst/>
          </a:prstGeom>
          <a:solidFill>
            <a:srgbClr val="209078"/>
          </a:solidFill>
          <a:ln w="12600">
            <a:noFill/>
          </a:ln>
        </p:spPr>
      </p:sp>
      <p:sp>
        <p:nvSpPr>
          <p:cNvPr id="325" name="CustomShape 4"/>
          <p:cNvSpPr/>
          <p:nvPr/>
        </p:nvSpPr>
        <p:spPr>
          <a:xfrm rot="8861400">
            <a:off x="2068920" y="5773320"/>
            <a:ext cx="1118160" cy="583920"/>
          </a:xfrm>
          <a:prstGeom prst="rect">
            <a:avLst/>
          </a:prstGeom>
          <a:solidFill>
            <a:srgbClr val="2f3035"/>
          </a:solidFill>
          <a:ln w="12600">
            <a:noFill/>
          </a:ln>
        </p:spPr>
      </p:sp>
      <p:sp>
        <p:nvSpPr>
          <p:cNvPr id="326" name="CustomShape 5"/>
          <p:cNvSpPr/>
          <p:nvPr/>
        </p:nvSpPr>
        <p:spPr>
          <a:xfrm rot="13291200">
            <a:off x="2179440" y="5161320"/>
            <a:ext cx="816480" cy="500400"/>
          </a:xfrm>
          <a:prstGeom prst="rect">
            <a:avLst/>
          </a:prstGeom>
          <a:solidFill>
            <a:srgbClr val="2491bd"/>
          </a:solidFill>
          <a:ln w="12600">
            <a:noFill/>
          </a:ln>
        </p:spPr>
      </p:sp>
      <p:sp>
        <p:nvSpPr>
          <p:cNvPr id="327" name="CustomShape 6"/>
          <p:cNvSpPr/>
          <p:nvPr/>
        </p:nvSpPr>
        <p:spPr>
          <a:xfrm>
            <a:off x="2567880" y="1996560"/>
            <a:ext cx="1481760" cy="3783240"/>
          </a:xfrm>
          <a:prstGeom prst="rect">
            <a:avLst/>
          </a:prstGeom>
          <a:solidFill>
            <a:srgbClr val="2491bd"/>
          </a:solidFill>
          <a:ln w="12600">
            <a:noFill/>
          </a:ln>
        </p:spPr>
      </p:sp>
      <p:sp>
        <p:nvSpPr>
          <p:cNvPr id="328" name="CustomShape 7"/>
          <p:cNvSpPr/>
          <p:nvPr/>
        </p:nvSpPr>
        <p:spPr>
          <a:xfrm>
            <a:off x="1133640" y="977760"/>
            <a:ext cx="7607880" cy="75996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29" name="CustomShape 8"/>
          <p:cNvSpPr/>
          <p:nvPr/>
        </p:nvSpPr>
        <p:spPr>
          <a:xfrm>
            <a:off x="4938120" y="3501000"/>
            <a:ext cx="4333320" cy="136872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9" name="Picture 15" descr=""/>
          <p:cNvPicPr/>
          <p:nvPr/>
        </p:nvPicPr>
        <p:blipFill>
          <a:blip r:embed="rId1"/>
          <a:stretch>
            <a:fillRect/>
          </a:stretch>
        </p:blipFill>
        <p:spPr>
          <a:xfrm>
            <a:off x="0" y="289440"/>
            <a:ext cx="9978480" cy="7345800"/>
          </a:xfrm>
          <a:prstGeom prst="rect">
            <a:avLst/>
          </a:prstGeom>
          <a:ln>
            <a:noFill/>
          </a:ln>
        </p:spPr>
      </p:pic>
      <p:pic>
        <p:nvPicPr>
          <p:cNvPr id="810" name="Picture 12" descr=""/>
          <p:cNvPicPr/>
          <p:nvPr/>
        </p:nvPicPr>
        <p:blipFill>
          <a:blip r:embed="rId2"/>
          <a:stretch>
            <a:fillRect/>
          </a:stretch>
        </p:blipFill>
        <p:spPr>
          <a:xfrm>
            <a:off x="13196520" y="-3654720"/>
            <a:ext cx="10057320" cy="7308720"/>
          </a:xfrm>
          <a:prstGeom prst="rect">
            <a:avLst/>
          </a:prstGeom>
          <a:ln>
            <a:noFill/>
          </a:ln>
        </p:spPr>
      </p:pic>
      <p:pic>
        <p:nvPicPr>
          <p:cNvPr id="811" name="Picture 13" descr=""/>
          <p:cNvPicPr/>
          <p:nvPr/>
        </p:nvPicPr>
        <p:blipFill>
          <a:blip r:embed="rId3"/>
          <a:stretch>
            <a:fillRect/>
          </a:stretch>
        </p:blipFill>
        <p:spPr>
          <a:xfrm>
            <a:off x="19557720" y="5090400"/>
            <a:ext cx="10018440" cy="7379280"/>
          </a:xfrm>
          <a:prstGeom prst="rect">
            <a:avLst/>
          </a:prstGeom>
          <a:ln>
            <a:noFill/>
          </a:ln>
        </p:spPr>
      </p:pic>
      <p:pic>
        <p:nvPicPr>
          <p:cNvPr id="812" name="Picture 14" descr=""/>
          <p:cNvPicPr/>
          <p:nvPr/>
        </p:nvPicPr>
        <p:blipFill>
          <a:blip r:embed="rId4"/>
          <a:stretch>
            <a:fillRect/>
          </a:stretch>
        </p:blipFill>
        <p:spPr>
          <a:xfrm>
            <a:off x="13196520" y="-5393880"/>
            <a:ext cx="10091880" cy="6323400"/>
          </a:xfrm>
          <a:prstGeom prst="rect">
            <a:avLst/>
          </a:prstGeom>
          <a:ln>
            <a:noFill/>
          </a:ln>
        </p:spPr>
      </p:pic>
      <p:pic>
        <p:nvPicPr>
          <p:cNvPr id="813" name="Picture 16" descr=""/>
          <p:cNvPicPr/>
          <p:nvPr/>
        </p:nvPicPr>
        <p:blipFill>
          <a:blip r:embed="rId5"/>
          <a:stretch>
            <a:fillRect/>
          </a:stretch>
        </p:blipFill>
        <p:spPr>
          <a:xfrm>
            <a:off x="25710840" y="-5957280"/>
            <a:ext cx="9115560" cy="7029360"/>
          </a:xfrm>
          <a:prstGeom prst="rect">
            <a:avLst/>
          </a:prstGeom>
          <a:ln>
            <a:noFill/>
          </a:ln>
        </p:spPr>
      </p:pic>
      <p:sp>
        <p:nvSpPr>
          <p:cNvPr id="81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1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16" name="CustomShape 3"/>
          <p:cNvSpPr/>
          <p:nvPr/>
        </p:nvSpPr>
        <p:spPr>
          <a:xfrm>
            <a:off x="2610000" y="4921560"/>
            <a:ext cx="1517400" cy="1456200"/>
          </a:xfrm>
          <a:prstGeom prst="ellipse">
            <a:avLst/>
          </a:prstGeom>
          <a:noFill/>
          <a:ln w="9360">
            <a:solidFill>
              <a:srgbClr val="ffffff"/>
            </a:solidFill>
            <a:miter/>
          </a:ln>
        </p:spPr>
      </p:sp>
      <p:sp>
        <p:nvSpPr>
          <p:cNvPr id="817" name="CustomShape 4"/>
          <p:cNvSpPr/>
          <p:nvPr/>
        </p:nvSpPr>
        <p:spPr>
          <a:xfrm>
            <a:off x="4624560" y="5452200"/>
            <a:ext cx="635400" cy="624960"/>
          </a:xfrm>
          <a:prstGeom prst="ellipse">
            <a:avLst/>
          </a:prstGeom>
          <a:noFill/>
          <a:ln w="9360">
            <a:solidFill>
              <a:srgbClr val="ffffff"/>
            </a:solidFill>
            <a:miter/>
          </a:ln>
        </p:spPr>
      </p:sp>
      <p:sp>
        <p:nvSpPr>
          <p:cNvPr id="818" name="CustomShape 5"/>
          <p:cNvSpPr/>
          <p:nvPr/>
        </p:nvSpPr>
        <p:spPr>
          <a:xfrm>
            <a:off x="709200" y="488772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19" name="CustomShape 6"/>
          <p:cNvSpPr/>
          <p:nvPr/>
        </p:nvSpPr>
        <p:spPr>
          <a:xfrm>
            <a:off x="709200" y="545220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820" name="CustomShape 7"/>
          <p:cNvSpPr/>
          <p:nvPr/>
        </p:nvSpPr>
        <p:spPr>
          <a:xfrm>
            <a:off x="-1764360" y="4962240"/>
            <a:ext cx="174960" cy="171720"/>
          </a:xfrm>
          <a:prstGeom prst="ellipse">
            <a:avLst/>
          </a:prstGeom>
          <a:solidFill>
            <a:srgbClr val="427aae"/>
          </a:solidFill>
          <a:ln w="41400">
            <a:solidFill>
              <a:srgbClr val="ffffff"/>
            </a:solidFill>
            <a:miter/>
          </a:ln>
        </p:spPr>
      </p:sp>
      <p:sp>
        <p:nvSpPr>
          <p:cNvPr id="821" name="CustomShape 8"/>
          <p:cNvSpPr/>
          <p:nvPr/>
        </p:nvSpPr>
        <p:spPr>
          <a:xfrm>
            <a:off x="-1417680" y="4962240"/>
            <a:ext cx="174960" cy="171720"/>
          </a:xfrm>
          <a:prstGeom prst="ellipse">
            <a:avLst/>
          </a:prstGeom>
          <a:solidFill>
            <a:srgbClr val="cacc4f"/>
          </a:solidFill>
          <a:ln w="41400">
            <a:solidFill>
              <a:srgbClr val="ffffff"/>
            </a:solidFill>
            <a:miter/>
          </a:ln>
        </p:spPr>
      </p:sp>
      <p:sp>
        <p:nvSpPr>
          <p:cNvPr id="822" name="CustomShape 9"/>
          <p:cNvSpPr/>
          <p:nvPr/>
        </p:nvSpPr>
        <p:spPr>
          <a:xfrm>
            <a:off x="-1767240" y="4962240"/>
            <a:ext cx="174960" cy="171720"/>
          </a:xfrm>
          <a:prstGeom prst="ellipse">
            <a:avLst/>
          </a:prstGeom>
          <a:solidFill>
            <a:srgbClr val="427aae"/>
          </a:solidFill>
          <a:ln w="41400">
            <a:solidFill>
              <a:srgbClr val="ffffff"/>
            </a:solidFill>
            <a:miter/>
          </a:ln>
        </p:spPr>
      </p:sp>
      <p:sp>
        <p:nvSpPr>
          <p:cNvPr id="823" name="CustomShape 10"/>
          <p:cNvSpPr/>
          <p:nvPr/>
        </p:nvSpPr>
        <p:spPr>
          <a:xfrm>
            <a:off x="-1761480" y="4962240"/>
            <a:ext cx="174960" cy="171720"/>
          </a:xfrm>
          <a:prstGeom prst="ellipse">
            <a:avLst/>
          </a:prstGeom>
          <a:solidFill>
            <a:srgbClr val="427aae"/>
          </a:solidFill>
          <a:ln w="41400">
            <a:solidFill>
              <a:srgbClr val="ffffff"/>
            </a:solidFill>
            <a:miter/>
          </a:ln>
        </p:spPr>
      </p:sp>
      <p:sp>
        <p:nvSpPr>
          <p:cNvPr id="824" name="CustomShape 11"/>
          <p:cNvSpPr/>
          <p:nvPr/>
        </p:nvSpPr>
        <p:spPr>
          <a:xfrm>
            <a:off x="-1417680" y="4962240"/>
            <a:ext cx="174960" cy="171720"/>
          </a:xfrm>
          <a:prstGeom prst="ellipse">
            <a:avLst/>
          </a:prstGeom>
          <a:solidFill>
            <a:srgbClr val="cacc4f"/>
          </a:solidFill>
          <a:ln w="41400">
            <a:solidFill>
              <a:srgbClr val="ffffff"/>
            </a:solidFill>
            <a:miter/>
          </a:ln>
        </p:spPr>
      </p:sp>
      <p:sp>
        <p:nvSpPr>
          <p:cNvPr id="825" name="CustomShape 12"/>
          <p:cNvSpPr/>
          <p:nvPr/>
        </p:nvSpPr>
        <p:spPr>
          <a:xfrm>
            <a:off x="-1417680" y="4962240"/>
            <a:ext cx="174960" cy="171720"/>
          </a:xfrm>
          <a:prstGeom prst="ellipse">
            <a:avLst/>
          </a:prstGeom>
          <a:solidFill>
            <a:srgbClr val="cacc4f"/>
          </a:solidFill>
          <a:ln w="41400">
            <a:solidFill>
              <a:srgbClr val="ffffff"/>
            </a:solidFill>
            <a:miter/>
          </a:ln>
        </p:spPr>
      </p:sp>
      <p:sp>
        <p:nvSpPr>
          <p:cNvPr id="826" name="CustomShape 13"/>
          <p:cNvSpPr/>
          <p:nvPr/>
        </p:nvSpPr>
        <p:spPr>
          <a:xfrm>
            <a:off x="-3911400" y="322776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27" name="CustomShape 14"/>
          <p:cNvSpPr/>
          <p:nvPr/>
        </p:nvSpPr>
        <p:spPr>
          <a:xfrm>
            <a:off x="-3911400" y="35514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28" name="CustomShape 15"/>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9" name="Picture 12" descr=""/>
          <p:cNvPicPr/>
          <p:nvPr/>
        </p:nvPicPr>
        <p:blipFill>
          <a:blip r:embed="rId1"/>
          <a:stretch>
            <a:fillRect/>
          </a:stretch>
        </p:blipFill>
        <p:spPr>
          <a:xfrm>
            <a:off x="13196520" y="-3654720"/>
            <a:ext cx="10057320" cy="7308720"/>
          </a:xfrm>
          <a:prstGeom prst="rect">
            <a:avLst/>
          </a:prstGeom>
          <a:ln>
            <a:noFill/>
          </a:ln>
        </p:spPr>
      </p:pic>
      <p:pic>
        <p:nvPicPr>
          <p:cNvPr id="830" name="Picture 13" descr=""/>
          <p:cNvPicPr/>
          <p:nvPr/>
        </p:nvPicPr>
        <p:blipFill>
          <a:blip r:embed="rId2"/>
          <a:stretch>
            <a:fillRect/>
          </a:stretch>
        </p:blipFill>
        <p:spPr>
          <a:xfrm>
            <a:off x="19557720" y="5090400"/>
            <a:ext cx="10018440" cy="7379280"/>
          </a:xfrm>
          <a:prstGeom prst="rect">
            <a:avLst/>
          </a:prstGeom>
          <a:ln>
            <a:noFill/>
          </a:ln>
        </p:spPr>
      </p:pic>
      <p:pic>
        <p:nvPicPr>
          <p:cNvPr id="831" name="Picture 14" descr=""/>
          <p:cNvPicPr/>
          <p:nvPr/>
        </p:nvPicPr>
        <p:blipFill>
          <a:blip r:embed="rId3"/>
          <a:stretch>
            <a:fillRect/>
          </a:stretch>
        </p:blipFill>
        <p:spPr>
          <a:xfrm>
            <a:off x="13196520" y="-5393880"/>
            <a:ext cx="10091880" cy="6323400"/>
          </a:xfrm>
          <a:prstGeom prst="rect">
            <a:avLst/>
          </a:prstGeom>
          <a:ln>
            <a:noFill/>
          </a:ln>
        </p:spPr>
      </p:pic>
      <p:pic>
        <p:nvPicPr>
          <p:cNvPr id="832" name="Picture 15" descr=""/>
          <p:cNvPicPr/>
          <p:nvPr/>
        </p:nvPicPr>
        <p:blipFill>
          <a:blip r:embed="rId4"/>
          <a:stretch>
            <a:fillRect/>
          </a:stretch>
        </p:blipFill>
        <p:spPr>
          <a:xfrm>
            <a:off x="0" y="289440"/>
            <a:ext cx="9978480" cy="7345800"/>
          </a:xfrm>
          <a:prstGeom prst="rect">
            <a:avLst/>
          </a:prstGeom>
          <a:ln>
            <a:noFill/>
          </a:ln>
        </p:spPr>
      </p:pic>
      <p:pic>
        <p:nvPicPr>
          <p:cNvPr id="833" name="Picture 16" descr=""/>
          <p:cNvPicPr/>
          <p:nvPr/>
        </p:nvPicPr>
        <p:blipFill>
          <a:blip r:embed="rId5"/>
          <a:stretch>
            <a:fillRect/>
          </a:stretch>
        </p:blipFill>
        <p:spPr>
          <a:xfrm>
            <a:off x="25710840" y="-5957280"/>
            <a:ext cx="9115560" cy="7029360"/>
          </a:xfrm>
          <a:prstGeom prst="rect">
            <a:avLst/>
          </a:prstGeom>
          <a:ln>
            <a:noFill/>
          </a:ln>
        </p:spPr>
      </p:pic>
      <p:sp>
        <p:nvSpPr>
          <p:cNvPr id="83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3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3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3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38" name="CustomShape 5"/>
          <p:cNvSpPr/>
          <p:nvPr/>
        </p:nvSpPr>
        <p:spPr>
          <a:xfrm>
            <a:off x="8004600" y="3550680"/>
            <a:ext cx="174960" cy="171720"/>
          </a:xfrm>
          <a:prstGeom prst="ellipse">
            <a:avLst/>
          </a:prstGeom>
          <a:solidFill>
            <a:srgbClr val="427aae"/>
          </a:solidFill>
          <a:ln w="41400">
            <a:solidFill>
              <a:srgbClr val="ffffff"/>
            </a:solidFill>
            <a:miter/>
          </a:ln>
        </p:spPr>
      </p:sp>
      <p:sp>
        <p:nvSpPr>
          <p:cNvPr id="839" name="CustomShape 6"/>
          <p:cNvSpPr/>
          <p:nvPr/>
        </p:nvSpPr>
        <p:spPr>
          <a:xfrm>
            <a:off x="8004600" y="3550680"/>
            <a:ext cx="174960" cy="171720"/>
          </a:xfrm>
          <a:prstGeom prst="ellipse">
            <a:avLst/>
          </a:prstGeom>
          <a:solidFill>
            <a:srgbClr val="427aae"/>
          </a:solidFill>
          <a:ln w="41400">
            <a:solidFill>
              <a:srgbClr val="ffffff"/>
            </a:solidFill>
            <a:miter/>
          </a:ln>
        </p:spPr>
      </p:sp>
      <p:sp>
        <p:nvSpPr>
          <p:cNvPr id="840" name="CustomShape 7"/>
          <p:cNvSpPr/>
          <p:nvPr/>
        </p:nvSpPr>
        <p:spPr>
          <a:xfrm>
            <a:off x="8031600" y="3074400"/>
            <a:ext cx="174960" cy="171720"/>
          </a:xfrm>
          <a:prstGeom prst="ellipse">
            <a:avLst/>
          </a:prstGeom>
          <a:solidFill>
            <a:srgbClr val="cacc4f"/>
          </a:solidFill>
          <a:ln w="41400">
            <a:solidFill>
              <a:srgbClr val="ffffff"/>
            </a:solidFill>
            <a:miter/>
          </a:ln>
        </p:spPr>
      </p:sp>
      <p:sp>
        <p:nvSpPr>
          <p:cNvPr id="841" name="CustomShape 8"/>
          <p:cNvSpPr/>
          <p:nvPr/>
        </p:nvSpPr>
        <p:spPr>
          <a:xfrm>
            <a:off x="8031600" y="3085200"/>
            <a:ext cx="174960" cy="171720"/>
          </a:xfrm>
          <a:prstGeom prst="ellipse">
            <a:avLst/>
          </a:prstGeom>
          <a:solidFill>
            <a:srgbClr val="cacc4f"/>
          </a:solidFill>
          <a:ln w="41400">
            <a:solidFill>
              <a:srgbClr val="ffffff"/>
            </a:solidFill>
            <a:miter/>
          </a:ln>
        </p:spPr>
      </p:sp>
      <p:sp>
        <p:nvSpPr>
          <p:cNvPr id="842" name="CustomShape 9"/>
          <p:cNvSpPr/>
          <p:nvPr/>
        </p:nvSpPr>
        <p:spPr>
          <a:xfrm>
            <a:off x="6652080" y="176688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43" name="CustomShape 10"/>
          <p:cNvSpPr/>
          <p:nvPr/>
        </p:nvSpPr>
        <p:spPr>
          <a:xfrm>
            <a:off x="-3911400" y="35514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44" name="CustomShape 11"/>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45" name="Picture 12" descr=""/>
          <p:cNvPicPr/>
          <p:nvPr/>
        </p:nvPicPr>
        <p:blipFill>
          <a:blip r:embed="rId1"/>
          <a:stretch>
            <a:fillRect/>
          </a:stretch>
        </p:blipFill>
        <p:spPr>
          <a:xfrm>
            <a:off x="13196520" y="-3654720"/>
            <a:ext cx="10057320" cy="7308720"/>
          </a:xfrm>
          <a:prstGeom prst="rect">
            <a:avLst/>
          </a:prstGeom>
          <a:ln>
            <a:noFill/>
          </a:ln>
        </p:spPr>
      </p:pic>
      <p:pic>
        <p:nvPicPr>
          <p:cNvPr id="846" name="Picture 13" descr=""/>
          <p:cNvPicPr/>
          <p:nvPr/>
        </p:nvPicPr>
        <p:blipFill>
          <a:blip r:embed="rId2"/>
          <a:stretch>
            <a:fillRect/>
          </a:stretch>
        </p:blipFill>
        <p:spPr>
          <a:xfrm>
            <a:off x="19557720" y="5090400"/>
            <a:ext cx="10018440" cy="7379280"/>
          </a:xfrm>
          <a:prstGeom prst="rect">
            <a:avLst/>
          </a:prstGeom>
          <a:ln>
            <a:noFill/>
          </a:ln>
        </p:spPr>
      </p:pic>
      <p:pic>
        <p:nvPicPr>
          <p:cNvPr id="847" name="Picture 14" descr=""/>
          <p:cNvPicPr/>
          <p:nvPr/>
        </p:nvPicPr>
        <p:blipFill>
          <a:blip r:embed="rId3"/>
          <a:stretch>
            <a:fillRect/>
          </a:stretch>
        </p:blipFill>
        <p:spPr>
          <a:xfrm>
            <a:off x="13196520" y="-5393880"/>
            <a:ext cx="10091880" cy="6323400"/>
          </a:xfrm>
          <a:prstGeom prst="rect">
            <a:avLst/>
          </a:prstGeom>
          <a:ln>
            <a:noFill/>
          </a:ln>
        </p:spPr>
      </p:pic>
      <p:pic>
        <p:nvPicPr>
          <p:cNvPr id="848" name="Picture 15" descr=""/>
          <p:cNvPicPr/>
          <p:nvPr/>
        </p:nvPicPr>
        <p:blipFill>
          <a:blip r:embed="rId4"/>
          <a:stretch>
            <a:fillRect/>
          </a:stretch>
        </p:blipFill>
        <p:spPr>
          <a:xfrm>
            <a:off x="0" y="289440"/>
            <a:ext cx="9978480" cy="7345800"/>
          </a:xfrm>
          <a:prstGeom prst="rect">
            <a:avLst/>
          </a:prstGeom>
          <a:ln>
            <a:noFill/>
          </a:ln>
        </p:spPr>
      </p:pic>
      <p:pic>
        <p:nvPicPr>
          <p:cNvPr id="849" name="Picture 16" descr=""/>
          <p:cNvPicPr/>
          <p:nvPr/>
        </p:nvPicPr>
        <p:blipFill>
          <a:blip r:embed="rId5"/>
          <a:stretch>
            <a:fillRect/>
          </a:stretch>
        </p:blipFill>
        <p:spPr>
          <a:xfrm>
            <a:off x="25710840" y="-5957280"/>
            <a:ext cx="9115560" cy="7029360"/>
          </a:xfrm>
          <a:prstGeom prst="rect">
            <a:avLst/>
          </a:prstGeom>
          <a:ln>
            <a:noFill/>
          </a:ln>
        </p:spPr>
      </p:pic>
      <p:sp>
        <p:nvSpPr>
          <p:cNvPr id="850"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51"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52"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53"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54"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55" name="CustomShape 6"/>
          <p:cNvSpPr/>
          <p:nvPr/>
        </p:nvSpPr>
        <p:spPr>
          <a:xfrm>
            <a:off x="8376840" y="3482280"/>
            <a:ext cx="174960" cy="171720"/>
          </a:xfrm>
          <a:prstGeom prst="ellipse">
            <a:avLst/>
          </a:prstGeom>
          <a:solidFill>
            <a:srgbClr val="427aae"/>
          </a:solidFill>
          <a:ln w="41400">
            <a:solidFill>
              <a:srgbClr val="ffffff"/>
            </a:solidFill>
            <a:miter/>
          </a:ln>
        </p:spPr>
      </p:sp>
      <p:sp>
        <p:nvSpPr>
          <p:cNvPr id="856"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857" name="CustomShape 8"/>
          <p:cNvSpPr/>
          <p:nvPr/>
        </p:nvSpPr>
        <p:spPr>
          <a:xfrm>
            <a:off x="8376840" y="2558880"/>
            <a:ext cx="174960" cy="171720"/>
          </a:xfrm>
          <a:prstGeom prst="ellipse">
            <a:avLst/>
          </a:prstGeom>
          <a:solidFill>
            <a:srgbClr val="cacc4f"/>
          </a:solidFill>
          <a:ln w="41400">
            <a:solidFill>
              <a:srgbClr val="ffffff"/>
            </a:solidFill>
            <a:miter/>
          </a:ln>
        </p:spPr>
      </p:sp>
      <p:sp>
        <p:nvSpPr>
          <p:cNvPr id="858" name="CustomShape 9"/>
          <p:cNvSpPr/>
          <p:nvPr/>
        </p:nvSpPr>
        <p:spPr>
          <a:xfrm>
            <a:off x="6652080" y="152604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59" name="CustomShape 10"/>
          <p:cNvSpPr/>
          <p:nvPr/>
        </p:nvSpPr>
        <p:spPr>
          <a:xfrm>
            <a:off x="6652080" y="183384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60" name="CustomShape 11"/>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1" name="Picture 12" descr=""/>
          <p:cNvPicPr/>
          <p:nvPr/>
        </p:nvPicPr>
        <p:blipFill>
          <a:blip r:embed="rId1"/>
          <a:stretch>
            <a:fillRect/>
          </a:stretch>
        </p:blipFill>
        <p:spPr>
          <a:xfrm>
            <a:off x="13196520" y="-3654720"/>
            <a:ext cx="10057320" cy="7308720"/>
          </a:xfrm>
          <a:prstGeom prst="rect">
            <a:avLst/>
          </a:prstGeom>
          <a:ln>
            <a:noFill/>
          </a:ln>
        </p:spPr>
      </p:pic>
      <p:pic>
        <p:nvPicPr>
          <p:cNvPr id="862" name="Picture 13" descr=""/>
          <p:cNvPicPr/>
          <p:nvPr/>
        </p:nvPicPr>
        <p:blipFill>
          <a:blip r:embed="rId2"/>
          <a:stretch>
            <a:fillRect/>
          </a:stretch>
        </p:blipFill>
        <p:spPr>
          <a:xfrm>
            <a:off x="19557720" y="5090400"/>
            <a:ext cx="10018440" cy="7379280"/>
          </a:xfrm>
          <a:prstGeom prst="rect">
            <a:avLst/>
          </a:prstGeom>
          <a:ln>
            <a:noFill/>
          </a:ln>
        </p:spPr>
      </p:pic>
      <p:pic>
        <p:nvPicPr>
          <p:cNvPr id="863" name="Picture 14" descr=""/>
          <p:cNvPicPr/>
          <p:nvPr/>
        </p:nvPicPr>
        <p:blipFill>
          <a:blip r:embed="rId3"/>
          <a:stretch>
            <a:fillRect/>
          </a:stretch>
        </p:blipFill>
        <p:spPr>
          <a:xfrm>
            <a:off x="13196520" y="-5393880"/>
            <a:ext cx="10091880" cy="6323400"/>
          </a:xfrm>
          <a:prstGeom prst="rect">
            <a:avLst/>
          </a:prstGeom>
          <a:ln>
            <a:noFill/>
          </a:ln>
        </p:spPr>
      </p:pic>
      <p:pic>
        <p:nvPicPr>
          <p:cNvPr id="864" name="Picture 15" descr=""/>
          <p:cNvPicPr/>
          <p:nvPr/>
        </p:nvPicPr>
        <p:blipFill>
          <a:blip r:embed="rId4"/>
          <a:stretch>
            <a:fillRect/>
          </a:stretch>
        </p:blipFill>
        <p:spPr>
          <a:xfrm>
            <a:off x="0" y="289440"/>
            <a:ext cx="9978480" cy="7345800"/>
          </a:xfrm>
          <a:prstGeom prst="rect">
            <a:avLst/>
          </a:prstGeom>
          <a:ln>
            <a:noFill/>
          </a:ln>
        </p:spPr>
      </p:pic>
      <p:pic>
        <p:nvPicPr>
          <p:cNvPr id="865" name="Picture 16" descr=""/>
          <p:cNvPicPr/>
          <p:nvPr/>
        </p:nvPicPr>
        <p:blipFill>
          <a:blip r:embed="rId5"/>
          <a:stretch>
            <a:fillRect/>
          </a:stretch>
        </p:blipFill>
        <p:spPr>
          <a:xfrm>
            <a:off x="25710840" y="-5957280"/>
            <a:ext cx="9115560" cy="7029360"/>
          </a:xfrm>
          <a:prstGeom prst="rect">
            <a:avLst/>
          </a:prstGeom>
          <a:ln>
            <a:noFill/>
          </a:ln>
        </p:spPr>
      </p:pic>
      <p:sp>
        <p:nvSpPr>
          <p:cNvPr id="866"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67"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68"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69"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70"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71"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872"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873"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874" name="CustomShape 9"/>
          <p:cNvSpPr/>
          <p:nvPr/>
        </p:nvSpPr>
        <p:spPr>
          <a:xfrm>
            <a:off x="6767640" y="119268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75" name="CustomShape 10"/>
          <p:cNvSpPr/>
          <p:nvPr/>
        </p:nvSpPr>
        <p:spPr>
          <a:xfrm>
            <a:off x="6767640" y="151632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76" name="CustomShape 11"/>
          <p:cNvSpPr/>
          <p:nvPr/>
        </p:nvSpPr>
        <p:spPr>
          <a:xfrm>
            <a:off x="6767640" y="183276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877" name="CustomShape 12"/>
          <p:cNvSpPr/>
          <p:nvPr/>
        </p:nvSpPr>
        <p:spPr>
          <a:xfrm>
            <a:off x="-2528280" y="35319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78" name="CustomShape 13"/>
          <p:cNvSpPr/>
          <p:nvPr/>
        </p:nvSpPr>
        <p:spPr>
          <a:xfrm>
            <a:off x="-2917440" y="3839760"/>
            <a:ext cx="105480" cy="100440"/>
          </a:xfrm>
          <a:prstGeom prst="ellipse">
            <a:avLst/>
          </a:prstGeom>
          <a:solidFill>
            <a:srgbClr val="d9da82"/>
          </a:solidFill>
          <a:ln w="12600">
            <a:solidFill>
              <a:srgbClr val="ffffff"/>
            </a:solidFill>
            <a:miter/>
          </a:ln>
        </p:spPr>
      </p:sp>
      <p:sp>
        <p:nvSpPr>
          <p:cNvPr id="879" name="CustomShape 14"/>
          <p:cNvSpPr/>
          <p:nvPr/>
        </p:nvSpPr>
        <p:spPr>
          <a:xfrm>
            <a:off x="-2917440" y="4209480"/>
            <a:ext cx="105480" cy="100440"/>
          </a:xfrm>
          <a:prstGeom prst="ellipse">
            <a:avLst/>
          </a:prstGeom>
          <a:solidFill>
            <a:srgbClr val="ea9293"/>
          </a:solidFill>
          <a:ln w="12600">
            <a:solidFill>
              <a:srgbClr val="ffffff"/>
            </a:solidFill>
            <a:miter/>
          </a:ln>
        </p:spPr>
      </p:sp>
      <p:sp>
        <p:nvSpPr>
          <p:cNvPr id="880" name="CustomShape 15"/>
          <p:cNvSpPr/>
          <p:nvPr/>
        </p:nvSpPr>
        <p:spPr>
          <a:xfrm>
            <a:off x="-2917440" y="3839760"/>
            <a:ext cx="105480" cy="100440"/>
          </a:xfrm>
          <a:prstGeom prst="ellipse">
            <a:avLst/>
          </a:prstGeom>
          <a:solidFill>
            <a:srgbClr val="d9da82"/>
          </a:solidFill>
          <a:ln w="12600">
            <a:solidFill>
              <a:srgbClr val="ffffff"/>
            </a:solidFill>
            <a:miter/>
          </a:ln>
        </p:spPr>
      </p:sp>
      <p:sp>
        <p:nvSpPr>
          <p:cNvPr id="881" name="CustomShape 16"/>
          <p:cNvSpPr/>
          <p:nvPr/>
        </p:nvSpPr>
        <p:spPr>
          <a:xfrm>
            <a:off x="-2917440" y="3839760"/>
            <a:ext cx="105480" cy="100440"/>
          </a:xfrm>
          <a:prstGeom prst="ellipse">
            <a:avLst/>
          </a:prstGeom>
          <a:solidFill>
            <a:srgbClr val="d9da82"/>
          </a:solidFill>
          <a:ln w="12600">
            <a:solidFill>
              <a:srgbClr val="ffffff"/>
            </a:solidFill>
            <a:miter/>
          </a:ln>
        </p:spPr>
      </p:sp>
      <p:sp>
        <p:nvSpPr>
          <p:cNvPr id="882" name="CustomShape 17"/>
          <p:cNvSpPr/>
          <p:nvPr/>
        </p:nvSpPr>
        <p:spPr>
          <a:xfrm>
            <a:off x="-2917440" y="4209480"/>
            <a:ext cx="105480" cy="100440"/>
          </a:xfrm>
          <a:prstGeom prst="ellipse">
            <a:avLst/>
          </a:prstGeom>
          <a:solidFill>
            <a:srgbClr val="ea9293"/>
          </a:solidFill>
          <a:ln w="12600">
            <a:solidFill>
              <a:srgbClr val="ffffff"/>
            </a:solidFill>
            <a:miter/>
          </a:ln>
        </p:spPr>
      </p:sp>
      <p:sp>
        <p:nvSpPr>
          <p:cNvPr id="883" name="CustomShape 18"/>
          <p:cNvSpPr/>
          <p:nvPr/>
        </p:nvSpPr>
        <p:spPr>
          <a:xfrm>
            <a:off x="-2917440" y="4209480"/>
            <a:ext cx="105480" cy="100440"/>
          </a:xfrm>
          <a:prstGeom prst="ellipse">
            <a:avLst/>
          </a:prstGeom>
          <a:solidFill>
            <a:srgbClr val="ea9293"/>
          </a:solidFill>
          <a:ln w="12600">
            <a:solidFill>
              <a:srgbClr val="ffffff"/>
            </a:solidFill>
            <a:miter/>
          </a:ln>
        </p:spPr>
      </p:sp>
      <p:sp>
        <p:nvSpPr>
          <p:cNvPr id="884" name="CustomShape 19"/>
          <p:cNvSpPr/>
          <p:nvPr/>
        </p:nvSpPr>
        <p:spPr>
          <a:xfrm>
            <a:off x="-2528280" y="3839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85" name="CustomShape 20"/>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86" name="CustomShape 21"/>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87" name="CustomShape 22"/>
          <p:cNvSpPr/>
          <p:nvPr/>
        </p:nvSpPr>
        <p:spPr>
          <a:xfrm>
            <a:off x="-2920680" y="3839760"/>
            <a:ext cx="105480" cy="100440"/>
          </a:xfrm>
          <a:prstGeom prst="ellipse">
            <a:avLst/>
          </a:prstGeom>
          <a:solidFill>
            <a:srgbClr val="d9da82"/>
          </a:solidFill>
          <a:ln w="12600">
            <a:solidFill>
              <a:srgbClr val="ffffff"/>
            </a:solidFill>
            <a:miter/>
          </a:ln>
        </p:spPr>
      </p:sp>
      <p:sp>
        <p:nvSpPr>
          <p:cNvPr id="888" name="CustomShape 23"/>
          <p:cNvSpPr/>
          <p:nvPr/>
        </p:nvSpPr>
        <p:spPr>
          <a:xfrm>
            <a:off x="-2919600" y="4209480"/>
            <a:ext cx="105480" cy="100440"/>
          </a:xfrm>
          <a:prstGeom prst="ellipse">
            <a:avLst/>
          </a:prstGeom>
          <a:solidFill>
            <a:srgbClr val="ea9293"/>
          </a:solidFill>
          <a:ln w="12600">
            <a:solidFill>
              <a:srgbClr val="ffffff"/>
            </a:solidFill>
            <a:miter/>
          </a:ln>
        </p:spPr>
      </p:sp>
    </p:spTree>
  </p:cSld>
  <p:transition spd="slow">
    <p:fade/>
  </p:transition>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89" name="Picture 12" descr=""/>
          <p:cNvPicPr/>
          <p:nvPr/>
        </p:nvPicPr>
        <p:blipFill>
          <a:blip r:embed="rId1"/>
          <a:stretch>
            <a:fillRect/>
          </a:stretch>
        </p:blipFill>
        <p:spPr>
          <a:xfrm>
            <a:off x="13196520" y="-3654720"/>
            <a:ext cx="10057320" cy="7308720"/>
          </a:xfrm>
          <a:prstGeom prst="rect">
            <a:avLst/>
          </a:prstGeom>
          <a:ln>
            <a:noFill/>
          </a:ln>
        </p:spPr>
      </p:pic>
      <p:pic>
        <p:nvPicPr>
          <p:cNvPr id="890" name="Picture 13" descr=""/>
          <p:cNvPicPr/>
          <p:nvPr/>
        </p:nvPicPr>
        <p:blipFill>
          <a:blip r:embed="rId2"/>
          <a:stretch>
            <a:fillRect/>
          </a:stretch>
        </p:blipFill>
        <p:spPr>
          <a:xfrm>
            <a:off x="19557720" y="5090400"/>
            <a:ext cx="10018440" cy="7379280"/>
          </a:xfrm>
          <a:prstGeom prst="rect">
            <a:avLst/>
          </a:prstGeom>
          <a:ln>
            <a:noFill/>
          </a:ln>
        </p:spPr>
      </p:pic>
      <p:pic>
        <p:nvPicPr>
          <p:cNvPr id="891" name="Picture 14" descr=""/>
          <p:cNvPicPr/>
          <p:nvPr/>
        </p:nvPicPr>
        <p:blipFill>
          <a:blip r:embed="rId3"/>
          <a:stretch>
            <a:fillRect/>
          </a:stretch>
        </p:blipFill>
        <p:spPr>
          <a:xfrm>
            <a:off x="13196520" y="-5393880"/>
            <a:ext cx="10091880" cy="6323400"/>
          </a:xfrm>
          <a:prstGeom prst="rect">
            <a:avLst/>
          </a:prstGeom>
          <a:ln>
            <a:noFill/>
          </a:ln>
        </p:spPr>
      </p:pic>
      <p:pic>
        <p:nvPicPr>
          <p:cNvPr id="892" name="Picture 15" descr=""/>
          <p:cNvPicPr/>
          <p:nvPr/>
        </p:nvPicPr>
        <p:blipFill>
          <a:blip r:embed="rId4"/>
          <a:stretch>
            <a:fillRect/>
          </a:stretch>
        </p:blipFill>
        <p:spPr>
          <a:xfrm>
            <a:off x="0" y="289440"/>
            <a:ext cx="9978480" cy="7345800"/>
          </a:xfrm>
          <a:prstGeom prst="rect">
            <a:avLst/>
          </a:prstGeom>
          <a:ln>
            <a:noFill/>
          </a:ln>
        </p:spPr>
      </p:pic>
      <p:pic>
        <p:nvPicPr>
          <p:cNvPr id="893" name="Picture 16" descr=""/>
          <p:cNvPicPr/>
          <p:nvPr/>
        </p:nvPicPr>
        <p:blipFill>
          <a:blip r:embed="rId5"/>
          <a:stretch>
            <a:fillRect/>
          </a:stretch>
        </p:blipFill>
        <p:spPr>
          <a:xfrm>
            <a:off x="25710840" y="-5957280"/>
            <a:ext cx="9115560" cy="7029360"/>
          </a:xfrm>
          <a:prstGeom prst="rect">
            <a:avLst/>
          </a:prstGeom>
          <a:ln>
            <a:noFill/>
          </a:ln>
        </p:spPr>
      </p:pic>
      <p:sp>
        <p:nvSpPr>
          <p:cNvPr id="89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9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9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9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98"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99"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00"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01"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02" name="CustomShape 9"/>
          <p:cNvSpPr/>
          <p:nvPr/>
        </p:nvSpPr>
        <p:spPr>
          <a:xfrm>
            <a:off x="6306840" y="50364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03"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04"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05" name="CustomShape 12"/>
          <p:cNvSpPr/>
          <p:nvPr/>
        </p:nvSpPr>
        <p:spPr>
          <a:xfrm>
            <a:off x="8014680" y="5583240"/>
            <a:ext cx="105480" cy="100440"/>
          </a:xfrm>
          <a:prstGeom prst="ellipse">
            <a:avLst/>
          </a:prstGeom>
          <a:solidFill>
            <a:srgbClr val="d9da82"/>
          </a:solidFill>
          <a:ln w="12600">
            <a:solidFill>
              <a:srgbClr val="ffffff"/>
            </a:solidFill>
            <a:miter/>
          </a:ln>
        </p:spPr>
      </p:sp>
      <p:sp>
        <p:nvSpPr>
          <p:cNvPr id="906" name="CustomShape 13"/>
          <p:cNvSpPr/>
          <p:nvPr/>
        </p:nvSpPr>
        <p:spPr>
          <a:xfrm>
            <a:off x="8012880" y="5578920"/>
            <a:ext cx="105480" cy="100440"/>
          </a:xfrm>
          <a:prstGeom prst="ellipse">
            <a:avLst/>
          </a:prstGeom>
          <a:solidFill>
            <a:srgbClr val="d9da82"/>
          </a:solidFill>
          <a:ln w="12600">
            <a:solidFill>
              <a:srgbClr val="ffffff"/>
            </a:solidFill>
            <a:miter/>
          </a:ln>
        </p:spPr>
      </p:sp>
      <p:sp>
        <p:nvSpPr>
          <p:cNvPr id="907" name="CustomShape 14"/>
          <p:cNvSpPr/>
          <p:nvPr/>
        </p:nvSpPr>
        <p:spPr>
          <a:xfrm>
            <a:off x="8015040" y="6117480"/>
            <a:ext cx="105480" cy="100440"/>
          </a:xfrm>
          <a:prstGeom prst="ellipse">
            <a:avLst/>
          </a:prstGeom>
          <a:solidFill>
            <a:srgbClr val="ea9293"/>
          </a:solidFill>
          <a:ln w="12600">
            <a:solidFill>
              <a:srgbClr val="ffffff"/>
            </a:solidFill>
            <a:miter/>
          </a:ln>
        </p:spPr>
      </p:sp>
      <p:sp>
        <p:nvSpPr>
          <p:cNvPr id="908" name="CustomShape 15"/>
          <p:cNvSpPr/>
          <p:nvPr/>
        </p:nvSpPr>
        <p:spPr>
          <a:xfrm>
            <a:off x="8015040" y="6117480"/>
            <a:ext cx="105480" cy="100440"/>
          </a:xfrm>
          <a:prstGeom prst="ellipse">
            <a:avLst/>
          </a:prstGeom>
          <a:solidFill>
            <a:srgbClr val="ea9293"/>
          </a:solidFill>
          <a:ln w="12600">
            <a:solidFill>
              <a:srgbClr val="ffffff"/>
            </a:solidFill>
            <a:miter/>
          </a:ln>
        </p:spPr>
      </p:sp>
      <p:sp>
        <p:nvSpPr>
          <p:cNvPr id="909" name="CustomShape 16"/>
          <p:cNvSpPr/>
          <p:nvPr/>
        </p:nvSpPr>
        <p:spPr>
          <a:xfrm>
            <a:off x="-2528280" y="3839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10" name="CustomShape 17"/>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11"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12" name="CustomShape 19"/>
          <p:cNvSpPr/>
          <p:nvPr/>
        </p:nvSpPr>
        <p:spPr>
          <a:xfrm>
            <a:off x="8012880" y="5578920"/>
            <a:ext cx="105480" cy="100440"/>
          </a:xfrm>
          <a:prstGeom prst="ellipse">
            <a:avLst/>
          </a:prstGeom>
          <a:solidFill>
            <a:srgbClr val="d9da82"/>
          </a:solidFill>
          <a:ln w="12600">
            <a:solidFill>
              <a:srgbClr val="ffffff"/>
            </a:solidFill>
            <a:miter/>
          </a:ln>
        </p:spPr>
      </p:sp>
      <p:sp>
        <p:nvSpPr>
          <p:cNvPr id="913" name="CustomShape 20"/>
          <p:cNvSpPr/>
          <p:nvPr/>
        </p:nvSpPr>
        <p:spPr>
          <a:xfrm>
            <a:off x="8012880" y="6117480"/>
            <a:ext cx="105480" cy="100440"/>
          </a:xfrm>
          <a:prstGeom prst="ellipse">
            <a:avLst/>
          </a:prstGeom>
          <a:solidFill>
            <a:srgbClr val="ea9293"/>
          </a:solidFill>
          <a:ln w="12600">
            <a:solidFill>
              <a:srgbClr val="ffffff"/>
            </a:solidFill>
            <a:miter/>
          </a:ln>
        </p:spPr>
      </p:sp>
    </p:spTree>
  </p:cSld>
  <p:transition spd="slow">
    <p:fade/>
  </p:transition>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14" name="Picture 12" descr=""/>
          <p:cNvPicPr/>
          <p:nvPr/>
        </p:nvPicPr>
        <p:blipFill>
          <a:blip r:embed="rId1"/>
          <a:stretch>
            <a:fillRect/>
          </a:stretch>
        </p:blipFill>
        <p:spPr>
          <a:xfrm>
            <a:off x="13196520" y="-3654720"/>
            <a:ext cx="10057320" cy="7308720"/>
          </a:xfrm>
          <a:prstGeom prst="rect">
            <a:avLst/>
          </a:prstGeom>
          <a:ln>
            <a:noFill/>
          </a:ln>
        </p:spPr>
      </p:pic>
      <p:pic>
        <p:nvPicPr>
          <p:cNvPr id="915" name="Picture 13" descr=""/>
          <p:cNvPicPr/>
          <p:nvPr/>
        </p:nvPicPr>
        <p:blipFill>
          <a:blip r:embed="rId2"/>
          <a:stretch>
            <a:fillRect/>
          </a:stretch>
        </p:blipFill>
        <p:spPr>
          <a:xfrm>
            <a:off x="19557720" y="5090400"/>
            <a:ext cx="10018440" cy="7379280"/>
          </a:xfrm>
          <a:prstGeom prst="rect">
            <a:avLst/>
          </a:prstGeom>
          <a:ln>
            <a:noFill/>
          </a:ln>
        </p:spPr>
      </p:pic>
      <p:pic>
        <p:nvPicPr>
          <p:cNvPr id="916" name="Picture 14" descr=""/>
          <p:cNvPicPr/>
          <p:nvPr/>
        </p:nvPicPr>
        <p:blipFill>
          <a:blip r:embed="rId3"/>
          <a:stretch>
            <a:fillRect/>
          </a:stretch>
        </p:blipFill>
        <p:spPr>
          <a:xfrm>
            <a:off x="13196520" y="-5393880"/>
            <a:ext cx="10091880" cy="6323400"/>
          </a:xfrm>
          <a:prstGeom prst="rect">
            <a:avLst/>
          </a:prstGeom>
          <a:ln>
            <a:noFill/>
          </a:ln>
        </p:spPr>
      </p:pic>
      <p:pic>
        <p:nvPicPr>
          <p:cNvPr id="917" name="Picture 15" descr=""/>
          <p:cNvPicPr/>
          <p:nvPr/>
        </p:nvPicPr>
        <p:blipFill>
          <a:blip r:embed="rId4"/>
          <a:stretch>
            <a:fillRect/>
          </a:stretch>
        </p:blipFill>
        <p:spPr>
          <a:xfrm>
            <a:off x="0" y="289440"/>
            <a:ext cx="9978480" cy="7345800"/>
          </a:xfrm>
          <a:prstGeom prst="rect">
            <a:avLst/>
          </a:prstGeom>
          <a:ln>
            <a:noFill/>
          </a:ln>
        </p:spPr>
      </p:pic>
      <p:pic>
        <p:nvPicPr>
          <p:cNvPr id="918" name="Picture 16" descr=""/>
          <p:cNvPicPr/>
          <p:nvPr/>
        </p:nvPicPr>
        <p:blipFill>
          <a:blip r:embed="rId5"/>
          <a:stretch>
            <a:fillRect/>
          </a:stretch>
        </p:blipFill>
        <p:spPr>
          <a:xfrm>
            <a:off x="25710840" y="-5957280"/>
            <a:ext cx="9115560" cy="7029360"/>
          </a:xfrm>
          <a:prstGeom prst="rect">
            <a:avLst/>
          </a:prstGeom>
          <a:ln>
            <a:noFill/>
          </a:ln>
        </p:spPr>
      </p:pic>
      <p:sp>
        <p:nvSpPr>
          <p:cNvPr id="919"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20"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21"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22"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23"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24"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25"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26"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27" name="CustomShape 9"/>
          <p:cNvSpPr/>
          <p:nvPr/>
        </p:nvSpPr>
        <p:spPr>
          <a:xfrm>
            <a:off x="6364080" y="47224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28"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29"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30"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31" name="CustomShape 13"/>
          <p:cNvSpPr/>
          <p:nvPr/>
        </p:nvSpPr>
        <p:spPr>
          <a:xfrm>
            <a:off x="8323560" y="5477400"/>
            <a:ext cx="105480" cy="100440"/>
          </a:xfrm>
          <a:prstGeom prst="ellipse">
            <a:avLst/>
          </a:prstGeom>
          <a:solidFill>
            <a:srgbClr val="d9da82"/>
          </a:solidFill>
          <a:ln w="12600">
            <a:solidFill>
              <a:srgbClr val="ffffff"/>
            </a:solidFill>
            <a:miter/>
          </a:ln>
        </p:spPr>
      </p:sp>
      <p:sp>
        <p:nvSpPr>
          <p:cNvPr id="932"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33" name="CustomShape 15"/>
          <p:cNvSpPr/>
          <p:nvPr/>
        </p:nvSpPr>
        <p:spPr>
          <a:xfrm>
            <a:off x="8321040" y="5974560"/>
            <a:ext cx="105480" cy="100440"/>
          </a:xfrm>
          <a:prstGeom prst="ellipse">
            <a:avLst/>
          </a:prstGeom>
          <a:solidFill>
            <a:srgbClr val="ea9293"/>
          </a:solidFill>
          <a:ln w="12600">
            <a:solidFill>
              <a:srgbClr val="ffffff"/>
            </a:solidFill>
            <a:miter/>
          </a:ln>
        </p:spPr>
      </p:sp>
      <p:sp>
        <p:nvSpPr>
          <p:cNvPr id="934" name="CustomShape 16"/>
          <p:cNvSpPr/>
          <p:nvPr/>
        </p:nvSpPr>
        <p:spPr>
          <a:xfrm>
            <a:off x="6364080" y="50302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35" name="CustomShape 17"/>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36"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37" name="CustomShape 19"/>
          <p:cNvSpPr/>
          <p:nvPr/>
        </p:nvSpPr>
        <p:spPr>
          <a:xfrm>
            <a:off x="8323560" y="5477400"/>
            <a:ext cx="105480" cy="100440"/>
          </a:xfrm>
          <a:prstGeom prst="ellipse">
            <a:avLst/>
          </a:prstGeom>
          <a:solidFill>
            <a:srgbClr val="d9da82"/>
          </a:solidFill>
          <a:ln w="12600">
            <a:solidFill>
              <a:srgbClr val="ffffff"/>
            </a:solidFill>
            <a:miter/>
          </a:ln>
        </p:spPr>
      </p:sp>
      <p:sp>
        <p:nvSpPr>
          <p:cNvPr id="938" name="CustomShape 20"/>
          <p:cNvSpPr/>
          <p:nvPr/>
        </p:nvSpPr>
        <p:spPr>
          <a:xfrm>
            <a:off x="8321040" y="5977440"/>
            <a:ext cx="105480" cy="100440"/>
          </a:xfrm>
          <a:prstGeom prst="ellipse">
            <a:avLst/>
          </a:prstGeom>
          <a:solidFill>
            <a:srgbClr val="ea9293"/>
          </a:solidFill>
          <a:ln w="12600">
            <a:solidFill>
              <a:srgbClr val="ffffff"/>
            </a:solidFill>
            <a:miter/>
          </a:ln>
        </p:spPr>
      </p:sp>
    </p:spTree>
  </p:cSld>
  <p:transition spd="slow">
    <p:fade/>
  </p:transition>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39" name="Picture 12" descr=""/>
          <p:cNvPicPr/>
          <p:nvPr/>
        </p:nvPicPr>
        <p:blipFill>
          <a:blip r:embed="rId1"/>
          <a:stretch>
            <a:fillRect/>
          </a:stretch>
        </p:blipFill>
        <p:spPr>
          <a:xfrm>
            <a:off x="13196520" y="-3654720"/>
            <a:ext cx="10057320" cy="7308720"/>
          </a:xfrm>
          <a:prstGeom prst="rect">
            <a:avLst/>
          </a:prstGeom>
          <a:ln>
            <a:noFill/>
          </a:ln>
        </p:spPr>
      </p:pic>
      <p:pic>
        <p:nvPicPr>
          <p:cNvPr id="940" name="Picture 13" descr=""/>
          <p:cNvPicPr/>
          <p:nvPr/>
        </p:nvPicPr>
        <p:blipFill>
          <a:blip r:embed="rId2"/>
          <a:stretch>
            <a:fillRect/>
          </a:stretch>
        </p:blipFill>
        <p:spPr>
          <a:xfrm>
            <a:off x="19557720" y="5090400"/>
            <a:ext cx="10018440" cy="7379280"/>
          </a:xfrm>
          <a:prstGeom prst="rect">
            <a:avLst/>
          </a:prstGeom>
          <a:ln>
            <a:noFill/>
          </a:ln>
        </p:spPr>
      </p:pic>
      <p:pic>
        <p:nvPicPr>
          <p:cNvPr id="941" name="Picture 14" descr=""/>
          <p:cNvPicPr/>
          <p:nvPr/>
        </p:nvPicPr>
        <p:blipFill>
          <a:blip r:embed="rId3"/>
          <a:stretch>
            <a:fillRect/>
          </a:stretch>
        </p:blipFill>
        <p:spPr>
          <a:xfrm>
            <a:off x="13196520" y="-5393880"/>
            <a:ext cx="10091880" cy="6323400"/>
          </a:xfrm>
          <a:prstGeom prst="rect">
            <a:avLst/>
          </a:prstGeom>
          <a:ln>
            <a:noFill/>
          </a:ln>
        </p:spPr>
      </p:pic>
      <p:pic>
        <p:nvPicPr>
          <p:cNvPr id="942" name="Picture 15" descr=""/>
          <p:cNvPicPr/>
          <p:nvPr/>
        </p:nvPicPr>
        <p:blipFill>
          <a:blip r:embed="rId4"/>
          <a:stretch>
            <a:fillRect/>
          </a:stretch>
        </p:blipFill>
        <p:spPr>
          <a:xfrm>
            <a:off x="0" y="289440"/>
            <a:ext cx="9978480" cy="7345800"/>
          </a:xfrm>
          <a:prstGeom prst="rect">
            <a:avLst/>
          </a:prstGeom>
          <a:ln>
            <a:noFill/>
          </a:ln>
        </p:spPr>
      </p:pic>
      <p:pic>
        <p:nvPicPr>
          <p:cNvPr id="943" name="Picture 16" descr=""/>
          <p:cNvPicPr/>
          <p:nvPr/>
        </p:nvPicPr>
        <p:blipFill>
          <a:blip r:embed="rId5"/>
          <a:stretch>
            <a:fillRect/>
          </a:stretch>
        </p:blipFill>
        <p:spPr>
          <a:xfrm>
            <a:off x="25710840" y="-5957280"/>
            <a:ext cx="9115560" cy="7029360"/>
          </a:xfrm>
          <a:prstGeom prst="rect">
            <a:avLst/>
          </a:prstGeom>
          <a:ln>
            <a:noFill/>
          </a:ln>
        </p:spPr>
      </p:pic>
      <p:sp>
        <p:nvSpPr>
          <p:cNvPr id="94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4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4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4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48"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49"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50"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51"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52" name="CustomShape 9"/>
          <p:cNvSpPr/>
          <p:nvPr/>
        </p:nvSpPr>
        <p:spPr>
          <a:xfrm>
            <a:off x="6306840" y="43894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53"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54"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55"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56" name="CustomShape 13"/>
          <p:cNvSpPr/>
          <p:nvPr/>
        </p:nvSpPr>
        <p:spPr>
          <a:xfrm>
            <a:off x="8465040" y="5420880"/>
            <a:ext cx="105480" cy="100440"/>
          </a:xfrm>
          <a:prstGeom prst="ellipse">
            <a:avLst/>
          </a:prstGeom>
          <a:solidFill>
            <a:srgbClr val="d9da82"/>
          </a:solidFill>
          <a:ln w="12600">
            <a:solidFill>
              <a:srgbClr val="ffffff"/>
            </a:solidFill>
            <a:miter/>
          </a:ln>
        </p:spPr>
      </p:sp>
      <p:sp>
        <p:nvSpPr>
          <p:cNvPr id="957"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58" name="CustomShape 15"/>
          <p:cNvSpPr/>
          <p:nvPr/>
        </p:nvSpPr>
        <p:spPr>
          <a:xfrm>
            <a:off x="8451360" y="5912280"/>
            <a:ext cx="105480" cy="100440"/>
          </a:xfrm>
          <a:prstGeom prst="ellipse">
            <a:avLst/>
          </a:prstGeom>
          <a:solidFill>
            <a:srgbClr val="ea9293"/>
          </a:solidFill>
          <a:ln w="12600">
            <a:solidFill>
              <a:srgbClr val="ffffff"/>
            </a:solidFill>
            <a:miter/>
          </a:ln>
        </p:spPr>
      </p:sp>
      <p:sp>
        <p:nvSpPr>
          <p:cNvPr id="959" name="CustomShape 16"/>
          <p:cNvSpPr/>
          <p:nvPr/>
        </p:nvSpPr>
        <p:spPr>
          <a:xfrm>
            <a:off x="6306840" y="46969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60" name="CustomShape 17"/>
          <p:cNvSpPr/>
          <p:nvPr/>
        </p:nvSpPr>
        <p:spPr>
          <a:xfrm>
            <a:off x="6306840" y="50227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61"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62" name="CustomShape 19"/>
          <p:cNvSpPr/>
          <p:nvPr/>
        </p:nvSpPr>
        <p:spPr>
          <a:xfrm>
            <a:off x="8465040" y="5420880"/>
            <a:ext cx="105480" cy="100440"/>
          </a:xfrm>
          <a:prstGeom prst="ellipse">
            <a:avLst/>
          </a:prstGeom>
          <a:solidFill>
            <a:srgbClr val="d9da82"/>
          </a:solidFill>
          <a:ln w="12600">
            <a:solidFill>
              <a:srgbClr val="ffffff"/>
            </a:solidFill>
            <a:miter/>
          </a:ln>
        </p:spPr>
      </p:sp>
      <p:sp>
        <p:nvSpPr>
          <p:cNvPr id="963" name="CustomShape 20"/>
          <p:cNvSpPr/>
          <p:nvPr/>
        </p:nvSpPr>
        <p:spPr>
          <a:xfrm>
            <a:off x="8465040" y="5909760"/>
            <a:ext cx="105480" cy="100440"/>
          </a:xfrm>
          <a:prstGeom prst="ellipse">
            <a:avLst/>
          </a:prstGeom>
          <a:solidFill>
            <a:srgbClr val="ea9293"/>
          </a:solidFill>
          <a:ln w="12600">
            <a:solidFill>
              <a:srgbClr val="ffffff"/>
            </a:solidFill>
            <a:miter/>
          </a:ln>
        </p:spPr>
      </p:sp>
    </p:spTree>
  </p:cSld>
  <p:transition spd="slow">
    <p:fade/>
  </p:transition>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64" name="Picture 12" descr=""/>
          <p:cNvPicPr/>
          <p:nvPr/>
        </p:nvPicPr>
        <p:blipFill>
          <a:blip r:embed="rId1"/>
          <a:stretch>
            <a:fillRect/>
          </a:stretch>
        </p:blipFill>
        <p:spPr>
          <a:xfrm>
            <a:off x="13196520" y="-3654720"/>
            <a:ext cx="10057320" cy="7308720"/>
          </a:xfrm>
          <a:prstGeom prst="rect">
            <a:avLst/>
          </a:prstGeom>
          <a:ln>
            <a:noFill/>
          </a:ln>
        </p:spPr>
      </p:pic>
      <p:pic>
        <p:nvPicPr>
          <p:cNvPr id="965" name="Picture 13" descr=""/>
          <p:cNvPicPr/>
          <p:nvPr/>
        </p:nvPicPr>
        <p:blipFill>
          <a:blip r:embed="rId2"/>
          <a:stretch>
            <a:fillRect/>
          </a:stretch>
        </p:blipFill>
        <p:spPr>
          <a:xfrm>
            <a:off x="19557720" y="5090400"/>
            <a:ext cx="10018440" cy="7379280"/>
          </a:xfrm>
          <a:prstGeom prst="rect">
            <a:avLst/>
          </a:prstGeom>
          <a:ln>
            <a:noFill/>
          </a:ln>
        </p:spPr>
      </p:pic>
      <p:pic>
        <p:nvPicPr>
          <p:cNvPr id="966" name="Picture 14" descr=""/>
          <p:cNvPicPr/>
          <p:nvPr/>
        </p:nvPicPr>
        <p:blipFill>
          <a:blip r:embed="rId3"/>
          <a:stretch>
            <a:fillRect/>
          </a:stretch>
        </p:blipFill>
        <p:spPr>
          <a:xfrm>
            <a:off x="13196520" y="-5393880"/>
            <a:ext cx="10091880" cy="6323400"/>
          </a:xfrm>
          <a:prstGeom prst="rect">
            <a:avLst/>
          </a:prstGeom>
          <a:ln>
            <a:noFill/>
          </a:ln>
        </p:spPr>
      </p:pic>
      <p:pic>
        <p:nvPicPr>
          <p:cNvPr id="967" name="Picture 15" descr=""/>
          <p:cNvPicPr/>
          <p:nvPr/>
        </p:nvPicPr>
        <p:blipFill>
          <a:blip r:embed="rId4"/>
          <a:stretch>
            <a:fillRect/>
          </a:stretch>
        </p:blipFill>
        <p:spPr>
          <a:xfrm>
            <a:off x="0" y="289440"/>
            <a:ext cx="9978480" cy="7345800"/>
          </a:xfrm>
          <a:prstGeom prst="rect">
            <a:avLst/>
          </a:prstGeom>
          <a:ln>
            <a:noFill/>
          </a:ln>
        </p:spPr>
      </p:pic>
      <p:pic>
        <p:nvPicPr>
          <p:cNvPr id="968" name="Picture 16" descr=""/>
          <p:cNvPicPr/>
          <p:nvPr/>
        </p:nvPicPr>
        <p:blipFill>
          <a:blip r:embed="rId5"/>
          <a:stretch>
            <a:fillRect/>
          </a:stretch>
        </p:blipFill>
        <p:spPr>
          <a:xfrm>
            <a:off x="25710840" y="-5957280"/>
            <a:ext cx="9115560" cy="7029360"/>
          </a:xfrm>
          <a:prstGeom prst="rect">
            <a:avLst/>
          </a:prstGeom>
          <a:ln>
            <a:noFill/>
          </a:ln>
        </p:spPr>
      </p:pic>
      <p:sp>
        <p:nvSpPr>
          <p:cNvPr id="969"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70"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71"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72"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73"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74"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75"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76"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77" name="CustomShape 9"/>
          <p:cNvSpPr/>
          <p:nvPr/>
        </p:nvSpPr>
        <p:spPr>
          <a:xfrm>
            <a:off x="6350760" y="4003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78"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79"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80"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81" name="CustomShape 13"/>
          <p:cNvSpPr/>
          <p:nvPr/>
        </p:nvSpPr>
        <p:spPr>
          <a:xfrm>
            <a:off x="8465040" y="5420880"/>
            <a:ext cx="105480" cy="100440"/>
          </a:xfrm>
          <a:prstGeom prst="ellipse">
            <a:avLst/>
          </a:prstGeom>
          <a:solidFill>
            <a:srgbClr val="d9da82"/>
          </a:solidFill>
          <a:ln w="12600">
            <a:solidFill>
              <a:srgbClr val="ffffff"/>
            </a:solidFill>
            <a:miter/>
          </a:ln>
        </p:spPr>
      </p:sp>
      <p:sp>
        <p:nvSpPr>
          <p:cNvPr id="982"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83" name="CustomShape 15"/>
          <p:cNvSpPr/>
          <p:nvPr/>
        </p:nvSpPr>
        <p:spPr>
          <a:xfrm>
            <a:off x="8451360" y="5912280"/>
            <a:ext cx="105480" cy="100440"/>
          </a:xfrm>
          <a:prstGeom prst="ellipse">
            <a:avLst/>
          </a:prstGeom>
          <a:solidFill>
            <a:srgbClr val="ea9293"/>
          </a:solidFill>
          <a:ln w="12600">
            <a:solidFill>
              <a:srgbClr val="ffffff"/>
            </a:solidFill>
            <a:miter/>
          </a:ln>
        </p:spPr>
      </p:sp>
      <p:sp>
        <p:nvSpPr>
          <p:cNvPr id="984" name="CustomShape 16"/>
          <p:cNvSpPr/>
          <p:nvPr/>
        </p:nvSpPr>
        <p:spPr>
          <a:xfrm>
            <a:off x="6350760" y="43113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85" name="CustomShape 17"/>
          <p:cNvSpPr/>
          <p:nvPr/>
        </p:nvSpPr>
        <p:spPr>
          <a:xfrm>
            <a:off x="6350760" y="46368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86" name="CustomShape 18"/>
          <p:cNvSpPr/>
          <p:nvPr/>
        </p:nvSpPr>
        <p:spPr>
          <a:xfrm>
            <a:off x="6350760" y="49698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87" name="CustomShape 19"/>
          <p:cNvSpPr/>
          <p:nvPr/>
        </p:nvSpPr>
        <p:spPr>
          <a:xfrm>
            <a:off x="9027720" y="5200920"/>
            <a:ext cx="105480" cy="100440"/>
          </a:xfrm>
          <a:prstGeom prst="ellipse">
            <a:avLst/>
          </a:prstGeom>
          <a:solidFill>
            <a:srgbClr val="d9da82"/>
          </a:solidFill>
          <a:ln w="12600">
            <a:solidFill>
              <a:srgbClr val="ffffff"/>
            </a:solidFill>
            <a:miter/>
          </a:ln>
        </p:spPr>
      </p:sp>
      <p:sp>
        <p:nvSpPr>
          <p:cNvPr id="988" name="CustomShape 20"/>
          <p:cNvSpPr/>
          <p:nvPr/>
        </p:nvSpPr>
        <p:spPr>
          <a:xfrm>
            <a:off x="9027720" y="5518800"/>
            <a:ext cx="105480" cy="100440"/>
          </a:xfrm>
          <a:prstGeom prst="ellipse">
            <a:avLst/>
          </a:prstGeom>
          <a:solidFill>
            <a:srgbClr val="ea9293"/>
          </a:solidFill>
          <a:ln w="12600">
            <a:solidFill>
              <a:srgbClr val="ffffff"/>
            </a:solidFill>
            <a:miter/>
          </a:ln>
        </p:spPr>
      </p:sp>
    </p:spTree>
  </p:cSld>
  <p:transition spd="slow">
    <p:fade/>
  </p:transition>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89" name="Picture 16" descr=""/>
          <p:cNvPicPr/>
          <p:nvPr/>
        </p:nvPicPr>
        <p:blipFill>
          <a:blip r:embed="rId1"/>
          <a:stretch>
            <a:fillRect/>
          </a:stretch>
        </p:blipFill>
        <p:spPr>
          <a:xfrm>
            <a:off x="-47160" y="0"/>
            <a:ext cx="10104480" cy="7791840"/>
          </a:xfrm>
          <a:prstGeom prst="rect">
            <a:avLst/>
          </a:prstGeom>
          <a:ln>
            <a:noFill/>
          </a:ln>
        </p:spPr>
      </p:pic>
      <p:pic>
        <p:nvPicPr>
          <p:cNvPr id="990" name="Picture 1" descr=""/>
          <p:cNvPicPr/>
          <p:nvPr/>
        </p:nvPicPr>
        <p:blipFill>
          <a:blip r:embed="rId2"/>
          <a:stretch>
            <a:fillRect/>
          </a:stretch>
        </p:blipFill>
        <p:spPr>
          <a:xfrm>
            <a:off x="-11520360" y="95760"/>
            <a:ext cx="10080720" cy="7771320"/>
          </a:xfrm>
          <a:prstGeom prst="rect">
            <a:avLst/>
          </a:prstGeom>
          <a:ln>
            <a:noFill/>
          </a:ln>
        </p:spPr>
      </p:pic>
      <p:pic>
        <p:nvPicPr>
          <p:cNvPr id="991" name="Picture 12" descr=""/>
          <p:cNvPicPr/>
          <p:nvPr/>
        </p:nvPicPr>
        <p:blipFill>
          <a:blip r:embed="rId3"/>
          <a:stretch>
            <a:fillRect/>
          </a:stretch>
        </p:blipFill>
        <p:spPr>
          <a:xfrm>
            <a:off x="13196520" y="-3654720"/>
            <a:ext cx="10057320" cy="7308720"/>
          </a:xfrm>
          <a:prstGeom prst="rect">
            <a:avLst/>
          </a:prstGeom>
          <a:ln>
            <a:noFill/>
          </a:ln>
        </p:spPr>
      </p:pic>
      <p:pic>
        <p:nvPicPr>
          <p:cNvPr id="992" name="Picture 13" descr=""/>
          <p:cNvPicPr/>
          <p:nvPr/>
        </p:nvPicPr>
        <p:blipFill>
          <a:blip r:embed="rId4"/>
          <a:stretch>
            <a:fillRect/>
          </a:stretch>
        </p:blipFill>
        <p:spPr>
          <a:xfrm>
            <a:off x="19557720" y="5090400"/>
            <a:ext cx="10018440" cy="7379280"/>
          </a:xfrm>
          <a:prstGeom prst="rect">
            <a:avLst/>
          </a:prstGeom>
          <a:ln>
            <a:noFill/>
          </a:ln>
        </p:spPr>
      </p:pic>
      <p:pic>
        <p:nvPicPr>
          <p:cNvPr id="993" name="Picture 14" descr=""/>
          <p:cNvPicPr/>
          <p:nvPr/>
        </p:nvPicPr>
        <p:blipFill>
          <a:blip r:embed="rId5"/>
          <a:stretch>
            <a:fillRect/>
          </a:stretch>
        </p:blipFill>
        <p:spPr>
          <a:xfrm>
            <a:off x="13196520" y="-5393880"/>
            <a:ext cx="10091880" cy="6323400"/>
          </a:xfrm>
          <a:prstGeom prst="rect">
            <a:avLst/>
          </a:prstGeom>
          <a:ln>
            <a:noFill/>
          </a:ln>
        </p:spPr>
      </p:pic>
      <p:pic>
        <p:nvPicPr>
          <p:cNvPr id="994" name="Picture 15" descr=""/>
          <p:cNvPicPr/>
          <p:nvPr/>
        </p:nvPicPr>
        <p:blipFill>
          <a:blip r:embed="rId6"/>
          <a:stretch>
            <a:fillRect/>
          </a:stretch>
        </p:blipFill>
        <p:spPr>
          <a:xfrm>
            <a:off x="11080080" y="3085200"/>
            <a:ext cx="9978480" cy="7345800"/>
          </a:xfrm>
          <a:prstGeom prst="rect">
            <a:avLst/>
          </a:prstGeom>
          <a:ln>
            <a:noFill/>
          </a:ln>
        </p:spPr>
      </p:pic>
      <p:sp>
        <p:nvSpPr>
          <p:cNvPr id="995"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96"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97" name="CustomShape 3"/>
          <p:cNvSpPr/>
          <p:nvPr/>
        </p:nvSpPr>
        <p:spPr>
          <a:xfrm>
            <a:off x="-2233440" y="4094640"/>
            <a:ext cx="174960" cy="171720"/>
          </a:xfrm>
          <a:prstGeom prst="ellipse">
            <a:avLst/>
          </a:prstGeom>
          <a:solidFill>
            <a:srgbClr val="427aae"/>
          </a:solidFill>
          <a:ln w="41400">
            <a:solidFill>
              <a:srgbClr val="ffffff"/>
            </a:solidFill>
            <a:miter/>
          </a:ln>
        </p:spPr>
      </p:sp>
      <p:sp>
        <p:nvSpPr>
          <p:cNvPr id="998" name="CustomShape 4"/>
          <p:cNvSpPr/>
          <p:nvPr/>
        </p:nvSpPr>
        <p:spPr>
          <a:xfrm>
            <a:off x="-2206440" y="3629520"/>
            <a:ext cx="174960" cy="171720"/>
          </a:xfrm>
          <a:prstGeom prst="ellipse">
            <a:avLst/>
          </a:prstGeom>
          <a:solidFill>
            <a:srgbClr val="cacc4f"/>
          </a:solidFill>
          <a:ln w="41400">
            <a:solidFill>
              <a:srgbClr val="ffffff"/>
            </a:solidFill>
            <a:miter/>
          </a:ln>
        </p:spPr>
      </p:sp>
      <p:sp>
        <p:nvSpPr>
          <p:cNvPr id="999" name="CustomShape 5"/>
          <p:cNvSpPr/>
          <p:nvPr/>
        </p:nvSpPr>
        <p:spPr>
          <a:xfrm>
            <a:off x="-1860840" y="4026240"/>
            <a:ext cx="174960" cy="171720"/>
          </a:xfrm>
          <a:prstGeom prst="ellipse">
            <a:avLst/>
          </a:prstGeom>
          <a:solidFill>
            <a:srgbClr val="427aae"/>
          </a:solidFill>
          <a:ln w="41400">
            <a:solidFill>
              <a:srgbClr val="ffffff"/>
            </a:solidFill>
            <a:miter/>
          </a:ln>
        </p:spPr>
      </p:sp>
      <p:sp>
        <p:nvSpPr>
          <p:cNvPr id="1000" name="CustomShape 6"/>
          <p:cNvSpPr/>
          <p:nvPr/>
        </p:nvSpPr>
        <p:spPr>
          <a:xfrm>
            <a:off x="-1492920" y="4068360"/>
            <a:ext cx="174960" cy="171720"/>
          </a:xfrm>
          <a:prstGeom prst="ellipse">
            <a:avLst/>
          </a:prstGeom>
          <a:solidFill>
            <a:srgbClr val="427aae"/>
          </a:solidFill>
          <a:ln w="41400">
            <a:solidFill>
              <a:srgbClr val="ffffff"/>
            </a:solidFill>
            <a:miter/>
          </a:ln>
        </p:spPr>
      </p:sp>
      <p:sp>
        <p:nvSpPr>
          <p:cNvPr id="1001" name="CustomShape 7"/>
          <p:cNvSpPr/>
          <p:nvPr/>
        </p:nvSpPr>
        <p:spPr>
          <a:xfrm>
            <a:off x="-1860840" y="3102840"/>
            <a:ext cx="174960" cy="171720"/>
          </a:xfrm>
          <a:prstGeom prst="ellipse">
            <a:avLst/>
          </a:prstGeom>
          <a:solidFill>
            <a:srgbClr val="cacc4f"/>
          </a:solidFill>
          <a:ln w="41400">
            <a:solidFill>
              <a:srgbClr val="ffffff"/>
            </a:solidFill>
            <a:miter/>
          </a:ln>
        </p:spPr>
      </p:sp>
      <p:sp>
        <p:nvSpPr>
          <p:cNvPr id="1002" name="CustomShape 8"/>
          <p:cNvSpPr/>
          <p:nvPr/>
        </p:nvSpPr>
        <p:spPr>
          <a:xfrm>
            <a:off x="-1492920" y="3895560"/>
            <a:ext cx="174960" cy="171720"/>
          </a:xfrm>
          <a:prstGeom prst="ellipse">
            <a:avLst/>
          </a:prstGeom>
          <a:solidFill>
            <a:srgbClr val="cacc4f"/>
          </a:solidFill>
          <a:ln w="41400">
            <a:solidFill>
              <a:srgbClr val="ffffff"/>
            </a:solidFill>
            <a:miter/>
          </a:ln>
        </p:spPr>
      </p:sp>
      <p:sp>
        <p:nvSpPr>
          <p:cNvPr id="1003" name="CustomShape 9"/>
          <p:cNvSpPr/>
          <p:nvPr/>
        </p:nvSpPr>
        <p:spPr>
          <a:xfrm>
            <a:off x="-3887280" y="45475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04" name="CustomShape 10"/>
          <p:cNvSpPr/>
          <p:nvPr/>
        </p:nvSpPr>
        <p:spPr>
          <a:xfrm>
            <a:off x="-2223360" y="6122880"/>
            <a:ext cx="105480" cy="100440"/>
          </a:xfrm>
          <a:prstGeom prst="ellipse">
            <a:avLst/>
          </a:prstGeom>
          <a:solidFill>
            <a:srgbClr val="d9da82"/>
          </a:solidFill>
          <a:ln w="12600">
            <a:solidFill>
              <a:srgbClr val="ffffff"/>
            </a:solidFill>
            <a:miter/>
          </a:ln>
        </p:spPr>
      </p:sp>
      <p:sp>
        <p:nvSpPr>
          <p:cNvPr id="1005" name="CustomShape 11"/>
          <p:cNvSpPr/>
          <p:nvPr/>
        </p:nvSpPr>
        <p:spPr>
          <a:xfrm>
            <a:off x="-2223000" y="6661800"/>
            <a:ext cx="105480" cy="100440"/>
          </a:xfrm>
          <a:prstGeom prst="ellipse">
            <a:avLst/>
          </a:prstGeom>
          <a:solidFill>
            <a:srgbClr val="ea9293"/>
          </a:solidFill>
          <a:ln w="12600">
            <a:solidFill>
              <a:srgbClr val="ffffff"/>
            </a:solidFill>
            <a:miter/>
          </a:ln>
        </p:spPr>
      </p:sp>
      <p:sp>
        <p:nvSpPr>
          <p:cNvPr id="1006" name="CustomShape 12"/>
          <p:cNvSpPr/>
          <p:nvPr/>
        </p:nvSpPr>
        <p:spPr>
          <a:xfrm>
            <a:off x="-1914480" y="6021360"/>
            <a:ext cx="105480" cy="100440"/>
          </a:xfrm>
          <a:prstGeom prst="ellipse">
            <a:avLst/>
          </a:prstGeom>
          <a:solidFill>
            <a:srgbClr val="d9da82"/>
          </a:solidFill>
          <a:ln w="12600">
            <a:solidFill>
              <a:srgbClr val="ffffff"/>
            </a:solidFill>
            <a:miter/>
          </a:ln>
        </p:spPr>
      </p:sp>
      <p:sp>
        <p:nvSpPr>
          <p:cNvPr id="1007" name="CustomShape 13"/>
          <p:cNvSpPr/>
          <p:nvPr/>
        </p:nvSpPr>
        <p:spPr>
          <a:xfrm>
            <a:off x="-1773000" y="5964840"/>
            <a:ext cx="105480" cy="100440"/>
          </a:xfrm>
          <a:prstGeom prst="ellipse">
            <a:avLst/>
          </a:prstGeom>
          <a:solidFill>
            <a:srgbClr val="d9da82"/>
          </a:solidFill>
          <a:ln w="12600">
            <a:solidFill>
              <a:srgbClr val="ffffff"/>
            </a:solidFill>
            <a:miter/>
          </a:ln>
        </p:spPr>
      </p:sp>
      <p:sp>
        <p:nvSpPr>
          <p:cNvPr id="1008" name="CustomShape 14"/>
          <p:cNvSpPr/>
          <p:nvPr/>
        </p:nvSpPr>
        <p:spPr>
          <a:xfrm>
            <a:off x="-1917000" y="6515640"/>
            <a:ext cx="105480" cy="100440"/>
          </a:xfrm>
          <a:prstGeom prst="ellipse">
            <a:avLst/>
          </a:prstGeom>
          <a:solidFill>
            <a:srgbClr val="ea9293"/>
          </a:solidFill>
          <a:ln w="12600">
            <a:solidFill>
              <a:srgbClr val="ffffff"/>
            </a:solidFill>
            <a:miter/>
          </a:ln>
        </p:spPr>
      </p:sp>
      <p:sp>
        <p:nvSpPr>
          <p:cNvPr id="1009" name="CustomShape 15"/>
          <p:cNvSpPr/>
          <p:nvPr/>
        </p:nvSpPr>
        <p:spPr>
          <a:xfrm>
            <a:off x="-1786680" y="6456240"/>
            <a:ext cx="105480" cy="100440"/>
          </a:xfrm>
          <a:prstGeom prst="ellipse">
            <a:avLst/>
          </a:prstGeom>
          <a:solidFill>
            <a:srgbClr val="ea9293"/>
          </a:solidFill>
          <a:ln w="12600">
            <a:solidFill>
              <a:srgbClr val="ffffff"/>
            </a:solidFill>
            <a:miter/>
          </a:ln>
        </p:spPr>
      </p:sp>
      <p:sp>
        <p:nvSpPr>
          <p:cNvPr id="1010" name="CustomShape 16"/>
          <p:cNvSpPr/>
          <p:nvPr/>
        </p:nvSpPr>
        <p:spPr>
          <a:xfrm>
            <a:off x="-3887280" y="48553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11" name="CustomShape 17"/>
          <p:cNvSpPr/>
          <p:nvPr/>
        </p:nvSpPr>
        <p:spPr>
          <a:xfrm>
            <a:off x="-3887280" y="5181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12" name="CustomShape 18"/>
          <p:cNvSpPr/>
          <p:nvPr/>
        </p:nvSpPr>
        <p:spPr>
          <a:xfrm>
            <a:off x="-3887280" y="5514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13" name="CustomShape 19"/>
          <p:cNvSpPr/>
          <p:nvPr/>
        </p:nvSpPr>
        <p:spPr>
          <a:xfrm>
            <a:off x="-1210320" y="5744880"/>
            <a:ext cx="105480" cy="100440"/>
          </a:xfrm>
          <a:prstGeom prst="ellipse">
            <a:avLst/>
          </a:prstGeom>
          <a:solidFill>
            <a:srgbClr val="d9da82"/>
          </a:solidFill>
          <a:ln w="12600">
            <a:solidFill>
              <a:srgbClr val="ffffff"/>
            </a:solidFill>
            <a:miter/>
          </a:ln>
        </p:spPr>
      </p:sp>
      <p:sp>
        <p:nvSpPr>
          <p:cNvPr id="1014" name="CustomShape 20"/>
          <p:cNvSpPr/>
          <p:nvPr/>
        </p:nvSpPr>
        <p:spPr>
          <a:xfrm>
            <a:off x="-1210320" y="6062760"/>
            <a:ext cx="105480" cy="100440"/>
          </a:xfrm>
          <a:prstGeom prst="ellipse">
            <a:avLst/>
          </a:prstGeom>
          <a:solidFill>
            <a:srgbClr val="ea9293"/>
          </a:solidFill>
          <a:ln w="12600">
            <a:solidFill>
              <a:srgbClr val="ffffff"/>
            </a:solidFill>
            <a:miter/>
          </a:ln>
        </p:spPr>
      </p:sp>
    </p:spTree>
  </p:cSld>
  <p:transition spd="slow">
    <p:fade/>
  </p:transition>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15" name="Picture 16" descr=""/>
          <p:cNvPicPr/>
          <p:nvPr/>
        </p:nvPicPr>
        <p:blipFill>
          <a:blip r:embed="rId1"/>
          <a:stretch>
            <a:fillRect/>
          </a:stretch>
        </p:blipFill>
        <p:spPr>
          <a:xfrm>
            <a:off x="-13992840" y="-180720"/>
            <a:ext cx="10104480" cy="7791840"/>
          </a:xfrm>
          <a:prstGeom prst="rect">
            <a:avLst/>
          </a:prstGeom>
          <a:ln>
            <a:noFill/>
          </a:ln>
        </p:spPr>
      </p:pic>
      <p:pic>
        <p:nvPicPr>
          <p:cNvPr id="1016" name="Picture 1" descr=""/>
          <p:cNvPicPr/>
          <p:nvPr/>
        </p:nvPicPr>
        <p:blipFill>
          <a:blip r:embed="rId2"/>
          <a:stretch>
            <a:fillRect/>
          </a:stretch>
        </p:blipFill>
        <p:spPr>
          <a:xfrm>
            <a:off x="2880" y="9360"/>
            <a:ext cx="10080720" cy="7771320"/>
          </a:xfrm>
          <a:prstGeom prst="rect">
            <a:avLst/>
          </a:prstGeom>
          <a:ln>
            <a:noFill/>
          </a:ln>
        </p:spPr>
      </p:pic>
      <p:pic>
        <p:nvPicPr>
          <p:cNvPr id="1017" name="Picture 12" descr=""/>
          <p:cNvPicPr/>
          <p:nvPr/>
        </p:nvPicPr>
        <p:blipFill>
          <a:blip r:embed="rId3"/>
          <a:stretch>
            <a:fillRect/>
          </a:stretch>
        </p:blipFill>
        <p:spPr>
          <a:xfrm>
            <a:off x="13196520" y="-3654720"/>
            <a:ext cx="10057320" cy="7308720"/>
          </a:xfrm>
          <a:prstGeom prst="rect">
            <a:avLst/>
          </a:prstGeom>
          <a:ln>
            <a:noFill/>
          </a:ln>
        </p:spPr>
      </p:pic>
      <p:pic>
        <p:nvPicPr>
          <p:cNvPr id="1018" name="Picture 13" descr=""/>
          <p:cNvPicPr/>
          <p:nvPr/>
        </p:nvPicPr>
        <p:blipFill>
          <a:blip r:embed="rId4"/>
          <a:stretch>
            <a:fillRect/>
          </a:stretch>
        </p:blipFill>
        <p:spPr>
          <a:xfrm>
            <a:off x="19557720" y="5090400"/>
            <a:ext cx="10018440" cy="7379280"/>
          </a:xfrm>
          <a:prstGeom prst="rect">
            <a:avLst/>
          </a:prstGeom>
          <a:ln>
            <a:noFill/>
          </a:ln>
        </p:spPr>
      </p:pic>
      <p:pic>
        <p:nvPicPr>
          <p:cNvPr id="1019" name="Picture 14" descr=""/>
          <p:cNvPicPr/>
          <p:nvPr/>
        </p:nvPicPr>
        <p:blipFill>
          <a:blip r:embed="rId5"/>
          <a:stretch>
            <a:fillRect/>
          </a:stretch>
        </p:blipFill>
        <p:spPr>
          <a:xfrm>
            <a:off x="13196520" y="-5393880"/>
            <a:ext cx="10091880" cy="6323400"/>
          </a:xfrm>
          <a:prstGeom prst="rect">
            <a:avLst/>
          </a:prstGeom>
          <a:ln>
            <a:noFill/>
          </a:ln>
        </p:spPr>
      </p:pic>
      <p:pic>
        <p:nvPicPr>
          <p:cNvPr id="1020" name="Picture 15" descr=""/>
          <p:cNvPicPr/>
          <p:nvPr/>
        </p:nvPicPr>
        <p:blipFill>
          <a:blip r:embed="rId6"/>
          <a:stretch>
            <a:fillRect/>
          </a:stretch>
        </p:blipFill>
        <p:spPr>
          <a:xfrm>
            <a:off x="11080080" y="3085200"/>
            <a:ext cx="9978480" cy="7345800"/>
          </a:xfrm>
          <a:prstGeom prst="rect">
            <a:avLst/>
          </a:prstGeom>
          <a:ln>
            <a:noFill/>
          </a:ln>
        </p:spPr>
      </p:pic>
      <p:sp>
        <p:nvSpPr>
          <p:cNvPr id="1021"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1022"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1023" name="CustomShape 3"/>
          <p:cNvSpPr/>
          <p:nvPr/>
        </p:nvSpPr>
        <p:spPr>
          <a:xfrm>
            <a:off x="-2233440" y="4094640"/>
            <a:ext cx="174960" cy="171720"/>
          </a:xfrm>
          <a:prstGeom prst="ellipse">
            <a:avLst/>
          </a:prstGeom>
          <a:solidFill>
            <a:srgbClr val="427aae"/>
          </a:solidFill>
          <a:ln w="41400">
            <a:solidFill>
              <a:srgbClr val="ffffff"/>
            </a:solidFill>
            <a:miter/>
          </a:ln>
        </p:spPr>
      </p:sp>
      <p:sp>
        <p:nvSpPr>
          <p:cNvPr id="1024" name="CustomShape 4"/>
          <p:cNvSpPr/>
          <p:nvPr/>
        </p:nvSpPr>
        <p:spPr>
          <a:xfrm>
            <a:off x="-2206440" y="3629520"/>
            <a:ext cx="174960" cy="171720"/>
          </a:xfrm>
          <a:prstGeom prst="ellipse">
            <a:avLst/>
          </a:prstGeom>
          <a:solidFill>
            <a:srgbClr val="cacc4f"/>
          </a:solidFill>
          <a:ln w="41400">
            <a:solidFill>
              <a:srgbClr val="ffffff"/>
            </a:solidFill>
            <a:miter/>
          </a:ln>
        </p:spPr>
      </p:sp>
      <p:sp>
        <p:nvSpPr>
          <p:cNvPr id="1025" name="CustomShape 5"/>
          <p:cNvSpPr/>
          <p:nvPr/>
        </p:nvSpPr>
        <p:spPr>
          <a:xfrm>
            <a:off x="-1860840" y="4026240"/>
            <a:ext cx="174960" cy="171720"/>
          </a:xfrm>
          <a:prstGeom prst="ellipse">
            <a:avLst/>
          </a:prstGeom>
          <a:solidFill>
            <a:srgbClr val="427aae"/>
          </a:solidFill>
          <a:ln w="41400">
            <a:solidFill>
              <a:srgbClr val="ffffff"/>
            </a:solidFill>
            <a:miter/>
          </a:ln>
        </p:spPr>
      </p:sp>
      <p:sp>
        <p:nvSpPr>
          <p:cNvPr id="1026" name="CustomShape 6"/>
          <p:cNvSpPr/>
          <p:nvPr/>
        </p:nvSpPr>
        <p:spPr>
          <a:xfrm>
            <a:off x="-1492920" y="4068360"/>
            <a:ext cx="174960" cy="171720"/>
          </a:xfrm>
          <a:prstGeom prst="ellipse">
            <a:avLst/>
          </a:prstGeom>
          <a:solidFill>
            <a:srgbClr val="427aae"/>
          </a:solidFill>
          <a:ln w="41400">
            <a:solidFill>
              <a:srgbClr val="ffffff"/>
            </a:solidFill>
            <a:miter/>
          </a:ln>
        </p:spPr>
      </p:sp>
      <p:sp>
        <p:nvSpPr>
          <p:cNvPr id="1027" name="CustomShape 7"/>
          <p:cNvSpPr/>
          <p:nvPr/>
        </p:nvSpPr>
        <p:spPr>
          <a:xfrm>
            <a:off x="-1860840" y="3102840"/>
            <a:ext cx="174960" cy="171720"/>
          </a:xfrm>
          <a:prstGeom prst="ellipse">
            <a:avLst/>
          </a:prstGeom>
          <a:solidFill>
            <a:srgbClr val="cacc4f"/>
          </a:solidFill>
          <a:ln w="41400">
            <a:solidFill>
              <a:srgbClr val="ffffff"/>
            </a:solidFill>
            <a:miter/>
          </a:ln>
        </p:spPr>
      </p:sp>
      <p:sp>
        <p:nvSpPr>
          <p:cNvPr id="1028" name="CustomShape 8"/>
          <p:cNvSpPr/>
          <p:nvPr/>
        </p:nvSpPr>
        <p:spPr>
          <a:xfrm>
            <a:off x="-1492920" y="3895560"/>
            <a:ext cx="174960" cy="171720"/>
          </a:xfrm>
          <a:prstGeom prst="ellipse">
            <a:avLst/>
          </a:prstGeom>
          <a:solidFill>
            <a:srgbClr val="cacc4f"/>
          </a:solidFill>
          <a:ln w="41400">
            <a:solidFill>
              <a:srgbClr val="ffffff"/>
            </a:solidFill>
            <a:miter/>
          </a:ln>
        </p:spPr>
      </p:sp>
      <p:sp>
        <p:nvSpPr>
          <p:cNvPr id="1029" name="CustomShape 9"/>
          <p:cNvSpPr/>
          <p:nvPr/>
        </p:nvSpPr>
        <p:spPr>
          <a:xfrm>
            <a:off x="-3887280" y="45475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30" name="CustomShape 10"/>
          <p:cNvSpPr/>
          <p:nvPr/>
        </p:nvSpPr>
        <p:spPr>
          <a:xfrm>
            <a:off x="-2223360" y="6122880"/>
            <a:ext cx="105480" cy="100440"/>
          </a:xfrm>
          <a:prstGeom prst="ellipse">
            <a:avLst/>
          </a:prstGeom>
          <a:solidFill>
            <a:srgbClr val="d9da82"/>
          </a:solidFill>
          <a:ln w="12600">
            <a:solidFill>
              <a:srgbClr val="ffffff"/>
            </a:solidFill>
            <a:miter/>
          </a:ln>
        </p:spPr>
      </p:sp>
      <p:sp>
        <p:nvSpPr>
          <p:cNvPr id="1031" name="CustomShape 11"/>
          <p:cNvSpPr/>
          <p:nvPr/>
        </p:nvSpPr>
        <p:spPr>
          <a:xfrm>
            <a:off x="-2223000" y="6661800"/>
            <a:ext cx="105480" cy="100440"/>
          </a:xfrm>
          <a:prstGeom prst="ellipse">
            <a:avLst/>
          </a:prstGeom>
          <a:solidFill>
            <a:srgbClr val="ea9293"/>
          </a:solidFill>
          <a:ln w="12600">
            <a:solidFill>
              <a:srgbClr val="ffffff"/>
            </a:solidFill>
            <a:miter/>
          </a:ln>
        </p:spPr>
      </p:sp>
      <p:sp>
        <p:nvSpPr>
          <p:cNvPr id="1032" name="CustomShape 12"/>
          <p:cNvSpPr/>
          <p:nvPr/>
        </p:nvSpPr>
        <p:spPr>
          <a:xfrm>
            <a:off x="-1914480" y="6021360"/>
            <a:ext cx="105480" cy="100440"/>
          </a:xfrm>
          <a:prstGeom prst="ellipse">
            <a:avLst/>
          </a:prstGeom>
          <a:solidFill>
            <a:srgbClr val="d9da82"/>
          </a:solidFill>
          <a:ln w="12600">
            <a:solidFill>
              <a:srgbClr val="ffffff"/>
            </a:solidFill>
            <a:miter/>
          </a:ln>
        </p:spPr>
      </p:sp>
      <p:sp>
        <p:nvSpPr>
          <p:cNvPr id="1033" name="CustomShape 13"/>
          <p:cNvSpPr/>
          <p:nvPr/>
        </p:nvSpPr>
        <p:spPr>
          <a:xfrm>
            <a:off x="-1773000" y="5964840"/>
            <a:ext cx="105480" cy="100440"/>
          </a:xfrm>
          <a:prstGeom prst="ellipse">
            <a:avLst/>
          </a:prstGeom>
          <a:solidFill>
            <a:srgbClr val="d9da82"/>
          </a:solidFill>
          <a:ln w="12600">
            <a:solidFill>
              <a:srgbClr val="ffffff"/>
            </a:solidFill>
            <a:miter/>
          </a:ln>
        </p:spPr>
      </p:sp>
      <p:sp>
        <p:nvSpPr>
          <p:cNvPr id="1034" name="CustomShape 14"/>
          <p:cNvSpPr/>
          <p:nvPr/>
        </p:nvSpPr>
        <p:spPr>
          <a:xfrm>
            <a:off x="-1917000" y="6515640"/>
            <a:ext cx="105480" cy="100440"/>
          </a:xfrm>
          <a:prstGeom prst="ellipse">
            <a:avLst/>
          </a:prstGeom>
          <a:solidFill>
            <a:srgbClr val="ea9293"/>
          </a:solidFill>
          <a:ln w="12600">
            <a:solidFill>
              <a:srgbClr val="ffffff"/>
            </a:solidFill>
            <a:miter/>
          </a:ln>
        </p:spPr>
      </p:sp>
      <p:sp>
        <p:nvSpPr>
          <p:cNvPr id="1035" name="CustomShape 15"/>
          <p:cNvSpPr/>
          <p:nvPr/>
        </p:nvSpPr>
        <p:spPr>
          <a:xfrm>
            <a:off x="-1786680" y="6456240"/>
            <a:ext cx="105480" cy="100440"/>
          </a:xfrm>
          <a:prstGeom prst="ellipse">
            <a:avLst/>
          </a:prstGeom>
          <a:solidFill>
            <a:srgbClr val="ea9293"/>
          </a:solidFill>
          <a:ln w="12600">
            <a:solidFill>
              <a:srgbClr val="ffffff"/>
            </a:solidFill>
            <a:miter/>
          </a:ln>
        </p:spPr>
      </p:sp>
      <p:sp>
        <p:nvSpPr>
          <p:cNvPr id="1036" name="CustomShape 16"/>
          <p:cNvSpPr/>
          <p:nvPr/>
        </p:nvSpPr>
        <p:spPr>
          <a:xfrm>
            <a:off x="-3887280" y="48553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37" name="CustomShape 17"/>
          <p:cNvSpPr/>
          <p:nvPr/>
        </p:nvSpPr>
        <p:spPr>
          <a:xfrm>
            <a:off x="-3887280" y="5181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38" name="CustomShape 18"/>
          <p:cNvSpPr/>
          <p:nvPr/>
        </p:nvSpPr>
        <p:spPr>
          <a:xfrm>
            <a:off x="-3887280" y="5514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39" name="CustomShape 19"/>
          <p:cNvSpPr/>
          <p:nvPr/>
        </p:nvSpPr>
        <p:spPr>
          <a:xfrm>
            <a:off x="-1210320" y="5744880"/>
            <a:ext cx="105480" cy="100440"/>
          </a:xfrm>
          <a:prstGeom prst="ellipse">
            <a:avLst/>
          </a:prstGeom>
          <a:solidFill>
            <a:srgbClr val="d9da82"/>
          </a:solidFill>
          <a:ln w="12600">
            <a:solidFill>
              <a:srgbClr val="ffffff"/>
            </a:solidFill>
            <a:miter/>
          </a:ln>
        </p:spPr>
      </p:sp>
      <p:sp>
        <p:nvSpPr>
          <p:cNvPr id="1040" name="CustomShape 20"/>
          <p:cNvSpPr/>
          <p:nvPr/>
        </p:nvSpPr>
        <p:spPr>
          <a:xfrm>
            <a:off x="-1210320" y="6062760"/>
            <a:ext cx="105480" cy="100440"/>
          </a:xfrm>
          <a:prstGeom prst="ellipse">
            <a:avLst/>
          </a:prstGeom>
          <a:solidFill>
            <a:srgbClr val="ea9293"/>
          </a:solidFill>
          <a:ln w="12600">
            <a:solidFill>
              <a:srgbClr val="ffffff"/>
            </a:solidFill>
            <a:miter/>
          </a:ln>
        </p:spPr>
      </p:sp>
    </p:spTree>
  </p:cSld>
  <p:transition spd="slow">
    <p:fade/>
  </p:transition>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906680" y="2470320"/>
            <a:ext cx="1970280" cy="82044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31" name="CustomShape 2"/>
          <p:cNvSpPr/>
          <p:nvPr/>
        </p:nvSpPr>
        <p:spPr>
          <a:xfrm>
            <a:off x="4147560" y="3042720"/>
            <a:ext cx="1713960" cy="82044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32" name="CustomShape 3"/>
          <p:cNvSpPr/>
          <p:nvPr/>
        </p:nvSpPr>
        <p:spPr>
          <a:xfrm>
            <a:off x="2578680" y="5533920"/>
            <a:ext cx="894600" cy="82044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33" name="CustomShape 4"/>
          <p:cNvSpPr/>
          <p:nvPr/>
        </p:nvSpPr>
        <p:spPr>
          <a:xfrm>
            <a:off x="2393640" y="1333440"/>
            <a:ext cx="5916240" cy="14295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34" name="CustomShape 5"/>
          <p:cNvSpPr/>
          <p:nvPr/>
        </p:nvSpPr>
        <p:spPr>
          <a:xfrm>
            <a:off x="5807520" y="3398760"/>
            <a:ext cx="1076760" cy="1125720"/>
          </a:xfrm>
          <a:prstGeom prst="rect">
            <a:avLst/>
          </a:prstGeom>
          <a:solidFill>
            <a:srgbClr val="209078"/>
          </a:solidFill>
          <a:ln w="12600">
            <a:noFill/>
          </a:ln>
        </p:spPr>
      </p:sp>
      <p:sp>
        <p:nvSpPr>
          <p:cNvPr id="335" name="CustomShape 6"/>
          <p:cNvSpPr/>
          <p:nvPr/>
        </p:nvSpPr>
        <p:spPr>
          <a:xfrm>
            <a:off x="4676040" y="3761280"/>
            <a:ext cx="1076760" cy="1125720"/>
          </a:xfrm>
          <a:prstGeom prst="rect">
            <a:avLst/>
          </a:prstGeom>
          <a:solidFill>
            <a:srgbClr val="2491bd"/>
          </a:solidFill>
          <a:ln w="12600">
            <a:noFill/>
          </a:ln>
        </p:spPr>
      </p:sp>
      <p:sp>
        <p:nvSpPr>
          <p:cNvPr id="336" name="CustomShape 7"/>
          <p:cNvSpPr/>
          <p:nvPr/>
        </p:nvSpPr>
        <p:spPr>
          <a:xfrm>
            <a:off x="5163120" y="3398760"/>
            <a:ext cx="1227600" cy="1485360"/>
          </a:xfrm>
          <a:prstGeom prst="rect">
            <a:avLst/>
          </a:prstGeom>
          <a:solidFill>
            <a:srgbClr val="209078"/>
          </a:solidFill>
          <a:ln w="12600">
            <a:noFill/>
          </a:ln>
        </p:spPr>
      </p:sp>
      <p:sp>
        <p:nvSpPr>
          <p:cNvPr id="337" name="CustomShape 8"/>
          <p:cNvSpPr/>
          <p:nvPr/>
        </p:nvSpPr>
        <p:spPr>
          <a:xfrm>
            <a:off x="3363480" y="3761280"/>
            <a:ext cx="1899720" cy="2157480"/>
          </a:xfrm>
          <a:prstGeom prst="rect">
            <a:avLst/>
          </a:prstGeom>
          <a:solidFill>
            <a:srgbClr val="2491bd"/>
          </a:solidFill>
          <a:ln w="12600">
            <a:noFill/>
          </a:ln>
        </p:spPr>
      </p:sp>
      <p:sp>
        <p:nvSpPr>
          <p:cNvPr id="338" name="Line 9"/>
          <p:cNvSpPr/>
          <p:nvPr/>
        </p:nvSpPr>
        <p:spPr>
          <a:xfrm flipV="1">
            <a:off x="2689560" y="5898960"/>
            <a:ext cx="673920" cy="3240"/>
          </a:xfrm>
          <a:prstGeom prst="line">
            <a:avLst/>
          </a:prstGeom>
          <a:ln>
            <a:solidFill>
              <a:srgbClr val="dcdee0"/>
            </a:solidFill>
          </a:ln>
        </p:spPr>
      </p:sp>
      <p:sp>
        <p:nvSpPr>
          <p:cNvPr id="339" name="Line 10"/>
          <p:cNvSpPr/>
          <p:nvPr/>
        </p:nvSpPr>
        <p:spPr>
          <a:xfrm flipV="1">
            <a:off x="8016480" y="2820240"/>
            <a:ext cx="1775520" cy="720"/>
          </a:xfrm>
          <a:prstGeom prst="line">
            <a:avLst/>
          </a:prstGeom>
          <a:ln>
            <a:solidFill>
              <a:srgbClr val="dcdee0"/>
            </a:solidFill>
          </a:ln>
        </p:spPr>
      </p:sp>
      <p:sp>
        <p:nvSpPr>
          <p:cNvPr id="340" name="Line 11"/>
          <p:cNvSpPr/>
          <p:nvPr/>
        </p:nvSpPr>
        <p:spPr>
          <a:xfrm flipV="1">
            <a:off x="4224240" y="3402720"/>
            <a:ext cx="1577880" cy="15120"/>
          </a:xfrm>
          <a:prstGeom prst="line">
            <a:avLst/>
          </a:prstGeom>
          <a:ln>
            <a:solidFill>
              <a:srgbClr val="dcdee0"/>
            </a:solidFill>
          </a:ln>
        </p:spPr>
      </p:sp>
      <p:sp>
        <p:nvSpPr>
          <p:cNvPr id="341" name="CustomShape 12"/>
          <p:cNvSpPr/>
          <p:nvPr/>
        </p:nvSpPr>
        <p:spPr>
          <a:xfrm>
            <a:off x="3609000" y="5545440"/>
            <a:ext cx="345600" cy="345600"/>
          </a:xfrm>
          <a:prstGeom prst="ellipse">
            <a:avLst/>
          </a:prstGeom>
          <a:solidFill>
            <a:srgbClr val="ffffff"/>
          </a:solidFill>
          <a:ln w="12600">
            <a:noFill/>
          </a:ln>
        </p:spPr>
      </p:sp>
      <p:sp>
        <p:nvSpPr>
          <p:cNvPr id="342" name="CustomShape 13"/>
          <p:cNvSpPr/>
          <p:nvPr/>
        </p:nvSpPr>
        <p:spPr>
          <a:xfrm>
            <a:off x="5917320" y="3499920"/>
            <a:ext cx="345600" cy="345600"/>
          </a:xfrm>
          <a:prstGeom prst="ellipse">
            <a:avLst/>
          </a:prstGeom>
          <a:solidFill>
            <a:srgbClr val="ffffff"/>
          </a:solidFill>
          <a:ln w="12600">
            <a:noFill/>
          </a:ln>
        </p:spPr>
      </p:sp>
      <p:sp>
        <p:nvSpPr>
          <p:cNvPr id="343" name="CustomShape 14"/>
          <p:cNvSpPr/>
          <p:nvPr/>
        </p:nvSpPr>
        <p:spPr>
          <a:xfrm>
            <a:off x="6953040" y="3123720"/>
            <a:ext cx="345600" cy="345600"/>
          </a:xfrm>
          <a:prstGeom prst="ellipse">
            <a:avLst/>
          </a:prstGeom>
          <a:solidFill>
            <a:srgbClr val="ffffff"/>
          </a:solidFill>
          <a:ln w="12600">
            <a:noFill/>
          </a:ln>
        </p:spPr>
      </p:sp>
      <p:sp>
        <p:nvSpPr>
          <p:cNvPr id="344" name="CustomShape 15"/>
          <p:cNvSpPr/>
          <p:nvPr/>
        </p:nvSpPr>
        <p:spPr>
          <a:xfrm>
            <a:off x="4197960" y="3389040"/>
            <a:ext cx="41760" cy="41760"/>
          </a:xfrm>
          <a:prstGeom prst="ellipse">
            <a:avLst/>
          </a:prstGeom>
          <a:solidFill>
            <a:srgbClr val="282828"/>
          </a:solidFill>
          <a:ln w="12600">
            <a:noFill/>
          </a:ln>
        </p:spPr>
      </p:sp>
      <p:sp>
        <p:nvSpPr>
          <p:cNvPr id="345" name="CustomShape 16"/>
          <p:cNvSpPr/>
          <p:nvPr/>
        </p:nvSpPr>
        <p:spPr>
          <a:xfrm>
            <a:off x="2635920" y="5877720"/>
            <a:ext cx="41760" cy="41760"/>
          </a:xfrm>
          <a:prstGeom prst="ellipse">
            <a:avLst/>
          </a:prstGeom>
          <a:solidFill>
            <a:srgbClr val="282828"/>
          </a:solidFill>
          <a:ln w="12600">
            <a:noFill/>
          </a:ln>
        </p:spPr>
      </p:sp>
      <p:sp>
        <p:nvSpPr>
          <p:cNvPr id="346" name="CustomShape 17"/>
          <p:cNvSpPr/>
          <p:nvPr/>
        </p:nvSpPr>
        <p:spPr>
          <a:xfrm>
            <a:off x="9792000" y="2799000"/>
            <a:ext cx="41760" cy="41760"/>
          </a:xfrm>
          <a:prstGeom prst="ellipse">
            <a:avLst/>
          </a:prstGeom>
          <a:solidFill>
            <a:srgbClr val="282828"/>
          </a:solidFill>
          <a:ln w="12600">
            <a:noFill/>
          </a:ln>
        </p:spPr>
      </p:sp>
      <p:sp>
        <p:nvSpPr>
          <p:cNvPr id="347" name="CustomShape 18"/>
          <p:cNvSpPr/>
          <p:nvPr/>
        </p:nvSpPr>
        <p:spPr>
          <a:xfrm>
            <a:off x="3677400" y="5613480"/>
            <a:ext cx="23940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48" name="CustomShape 19"/>
          <p:cNvSpPr/>
          <p:nvPr/>
        </p:nvSpPr>
        <p:spPr>
          <a:xfrm>
            <a:off x="5917320" y="3558600"/>
            <a:ext cx="34560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49" name="CustomShape 20"/>
          <p:cNvSpPr/>
          <p:nvPr/>
        </p:nvSpPr>
        <p:spPr>
          <a:xfrm>
            <a:off x="6288480" y="2164680"/>
            <a:ext cx="1702800" cy="2350440"/>
          </a:xfrm>
          <a:prstGeom prst="rect">
            <a:avLst/>
          </a:prstGeom>
          <a:solidFill>
            <a:srgbClr val="2f3035"/>
          </a:solidFill>
          <a:ln w="12600">
            <a:noFill/>
          </a:ln>
        </p:spPr>
      </p:sp>
      <p:sp>
        <p:nvSpPr>
          <p:cNvPr id="350" name="CustomShape 21"/>
          <p:cNvSpPr/>
          <p:nvPr/>
        </p:nvSpPr>
        <p:spPr>
          <a:xfrm>
            <a:off x="7324200" y="2473920"/>
            <a:ext cx="345600" cy="345600"/>
          </a:xfrm>
          <a:prstGeom prst="ellipse">
            <a:avLst/>
          </a:prstGeom>
          <a:solidFill>
            <a:srgbClr val="ffffff"/>
          </a:solidFill>
          <a:ln w="12600">
            <a:noFill/>
          </a:ln>
        </p:spPr>
      </p:sp>
      <p:sp>
        <p:nvSpPr>
          <p:cNvPr id="351" name="CustomShape 22"/>
          <p:cNvSpPr/>
          <p:nvPr/>
        </p:nvSpPr>
        <p:spPr>
          <a:xfrm>
            <a:off x="7333560" y="2532600"/>
            <a:ext cx="32688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52" name="Picture 1" descr=""/>
          <p:cNvPicPr/>
          <p:nvPr/>
        </p:nvPicPr>
        <p:blipFill>
          <a:blip r:embed="rId1"/>
          <a:stretch>
            <a:fillRect/>
          </a:stretch>
        </p:blipFill>
        <p:spPr>
          <a:xfrm>
            <a:off x="0" y="826200"/>
            <a:ext cx="9852120" cy="6945120"/>
          </a:xfrm>
          <a:prstGeom prst="rect">
            <a:avLst/>
          </a:prstGeom>
          <a:ln>
            <a:noFill/>
          </a:ln>
        </p:spPr>
      </p:pic>
      <p:sp>
        <p:nvSpPr>
          <p:cNvPr id="353" name="CustomShape 1"/>
          <p:cNvSpPr/>
          <p:nvPr/>
        </p:nvSpPr>
        <p:spPr>
          <a:xfrm>
            <a:off x="2393640" y="826200"/>
            <a:ext cx="5916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54" name="CustomShape 1"/>
          <p:cNvSpPr/>
          <p:nvPr/>
        </p:nvSpPr>
        <p:spPr>
          <a:xfrm>
            <a:off x="1851480" y="0"/>
            <a:ext cx="6756480" cy="735480"/>
          </a:xfrm>
          <a:prstGeom prst="rect">
            <a:avLst/>
          </a:prstGeom>
          <a:noFill/>
          <a:ln>
            <a:noFill/>
          </a:ln>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55" name="Picture 3" descr=""/>
          <p:cNvPicPr/>
          <p:nvPr/>
        </p:nvPicPr>
        <p:blipFill>
          <a:blip r:embed="rId1"/>
          <a:stretch>
            <a:fillRect/>
          </a:stretch>
        </p:blipFill>
        <p:spPr>
          <a:xfrm>
            <a:off x="959760" y="736560"/>
            <a:ext cx="8540280" cy="703476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1759680" y="7185240"/>
            <a:ext cx="1380240" cy="589680"/>
          </a:xfrm>
          <a:prstGeom prst="rect">
            <a:avLst/>
          </a:prstGeom>
          <a:noFill/>
          <a:ln>
            <a:noFill/>
          </a:ln>
        </p:spPr>
        <p:txBody>
          <a:bodyPr lIns="90000" rIns="90000" tIns="45000" bIns="45000" anchor="ctr"/>
          <a:p>
            <a:pPr algn="ctr">
              <a:lnSpc>
                <a:spcPct val="100000"/>
              </a:lnSpc>
            </a:pPr>
            <a:r>
              <a:rPr b="1" lang="en-US" sz="1200">
                <a:solidFill>
                  <a:srgbClr val="000000"/>
                </a:solidFill>
                <a:latin typeface="Arvo"/>
              </a:rPr>
              <a:t>Donal Rumsfeld</a:t>
            </a:r>
            <a:endParaRPr/>
          </a:p>
        </p:txBody>
      </p:sp>
      <p:sp>
        <p:nvSpPr>
          <p:cNvPr id="357" name="CustomShape 2"/>
          <p:cNvSpPr/>
          <p:nvPr/>
        </p:nvSpPr>
        <p:spPr>
          <a:xfrm>
            <a:off x="279000" y="2457000"/>
            <a:ext cx="2960280" cy="277020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58" name="CustomShape 3"/>
          <p:cNvSpPr/>
          <p:nvPr/>
        </p:nvSpPr>
        <p:spPr>
          <a:xfrm>
            <a:off x="4150800" y="160344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59" name="CustomShape 4"/>
          <p:cNvSpPr/>
          <p:nvPr/>
        </p:nvSpPr>
        <p:spPr>
          <a:xfrm>
            <a:off x="5075640" y="2217240"/>
            <a:ext cx="3708000" cy="136872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60" name="CustomShape 5"/>
          <p:cNvSpPr/>
          <p:nvPr/>
        </p:nvSpPr>
        <p:spPr>
          <a:xfrm>
            <a:off x="4958640" y="1789200"/>
            <a:ext cx="267336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61" name="CustomShape 6"/>
          <p:cNvSpPr/>
          <p:nvPr/>
        </p:nvSpPr>
        <p:spPr>
          <a:xfrm>
            <a:off x="4208400" y="324324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62" name="CustomShape 7"/>
          <p:cNvSpPr/>
          <p:nvPr/>
        </p:nvSpPr>
        <p:spPr>
          <a:xfrm>
            <a:off x="5075640" y="3812040"/>
            <a:ext cx="3708000" cy="136872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63" name="CustomShape 8"/>
          <p:cNvSpPr/>
          <p:nvPr/>
        </p:nvSpPr>
        <p:spPr>
          <a:xfrm>
            <a:off x="4958640" y="3366000"/>
            <a:ext cx="300024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64" name="CustomShape 9"/>
          <p:cNvSpPr/>
          <p:nvPr/>
        </p:nvSpPr>
        <p:spPr>
          <a:xfrm>
            <a:off x="4208400" y="47689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65" name="CustomShape 10"/>
          <p:cNvSpPr/>
          <p:nvPr/>
        </p:nvSpPr>
        <p:spPr>
          <a:xfrm>
            <a:off x="5075640" y="5377320"/>
            <a:ext cx="370800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66" name="CustomShape 11"/>
          <p:cNvSpPr/>
          <p:nvPr/>
        </p:nvSpPr>
        <p:spPr>
          <a:xfrm>
            <a:off x="4958640" y="4931280"/>
            <a:ext cx="336600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